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oleObject"/>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theme/theme11.xml" ContentType="application/vnd.openxmlformats-officedocument.theme+xml"/>
  <Override PartName="/ppt/slideLayouts/slideLayout7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50" r:id="rId1"/>
    <p:sldMasterId id="2147483773" r:id="rId2"/>
    <p:sldMasterId id="2147483785" r:id="rId3"/>
    <p:sldMasterId id="2147483790" r:id="rId4"/>
    <p:sldMasterId id="2147483807" r:id="rId5"/>
    <p:sldMasterId id="2147483810" r:id="rId6"/>
    <p:sldMasterId id="2147483815" r:id="rId7"/>
    <p:sldMasterId id="2147483938" r:id="rId8"/>
    <p:sldMasterId id="2147483950" r:id="rId9"/>
    <p:sldMasterId id="2147483955" r:id="rId10"/>
    <p:sldMasterId id="2147483967" r:id="rId11"/>
    <p:sldMasterId id="2147483969" r:id="rId12"/>
  </p:sldMasterIdLst>
  <p:notesMasterIdLst>
    <p:notesMasterId r:id="rId31"/>
  </p:notesMasterIdLst>
  <p:handoutMasterIdLst>
    <p:handoutMasterId r:id="rId32"/>
  </p:handoutMasterIdLst>
  <p:sldIdLst>
    <p:sldId id="685" r:id="rId13"/>
    <p:sldId id="687" r:id="rId14"/>
    <p:sldId id="679" r:id="rId15"/>
    <p:sldId id="688" r:id="rId16"/>
    <p:sldId id="680" r:id="rId17"/>
    <p:sldId id="678" r:id="rId18"/>
    <p:sldId id="686" r:id="rId19"/>
    <p:sldId id="694" r:id="rId20"/>
    <p:sldId id="689" r:id="rId21"/>
    <p:sldId id="690" r:id="rId22"/>
    <p:sldId id="693" r:id="rId23"/>
    <p:sldId id="682" r:id="rId24"/>
    <p:sldId id="684" r:id="rId25"/>
    <p:sldId id="589" r:id="rId26"/>
    <p:sldId id="590" r:id="rId27"/>
    <p:sldId id="692" r:id="rId28"/>
    <p:sldId id="591" r:id="rId29"/>
    <p:sldId id="683" r:id="rId30"/>
  </p:sldIdLst>
  <p:sldSz cx="9144000" cy="6858000" type="screen4x3"/>
  <p:notesSz cx="9296400" cy="6881813"/>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mn-cs"/>
      </a:defRPr>
    </a:lvl2pPr>
    <a:lvl3pPr marL="914400" algn="l" rtl="0" fontAlgn="base">
      <a:spcBef>
        <a:spcPct val="0"/>
      </a:spcBef>
      <a:spcAft>
        <a:spcPct val="0"/>
      </a:spcAft>
      <a:defRPr sz="2400" kern="1200">
        <a:solidFill>
          <a:schemeClr val="tx1"/>
        </a:solidFill>
        <a:latin typeface="Arial" charset="0"/>
        <a:ea typeface="ＭＳ Ｐゴシック" charset="-128"/>
        <a:cs typeface="+mn-cs"/>
      </a:defRPr>
    </a:lvl3pPr>
    <a:lvl4pPr marL="1371600" algn="l" rtl="0" fontAlgn="base">
      <a:spcBef>
        <a:spcPct val="0"/>
      </a:spcBef>
      <a:spcAft>
        <a:spcPct val="0"/>
      </a:spcAft>
      <a:defRPr sz="2400" kern="1200">
        <a:solidFill>
          <a:schemeClr val="tx1"/>
        </a:solidFill>
        <a:latin typeface="Arial" charset="0"/>
        <a:ea typeface="ＭＳ Ｐゴシック" charset="-128"/>
        <a:cs typeface="+mn-cs"/>
      </a:defRPr>
    </a:lvl4pPr>
    <a:lvl5pPr marL="1828800" algn="l" rtl="0" fontAlgn="base">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76">
          <p15:clr>
            <a:srgbClr val="A4A3A4"/>
          </p15:clr>
        </p15:guide>
        <p15:guide id="2" pos="1719">
          <p15:clr>
            <a:srgbClr val="A4A3A4"/>
          </p15:clr>
        </p15:guide>
      </p15:sldGuideLst>
    </p:ext>
    <p:ext uri="{2D200454-40CA-4A62-9FC3-DE9A4176ACB9}">
      <p15:notesGuideLst xmlns:p15="http://schemas.microsoft.com/office/powerpoint/2012/main">
        <p15:guide id="1" orient="horz" pos="216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112DE1"/>
    <a:srgbClr val="0D60F7"/>
    <a:srgbClr val="0C1660"/>
    <a:srgbClr val="0000B5"/>
    <a:srgbClr val="00284F"/>
    <a:srgbClr val="F1FFFF"/>
    <a:srgbClr val="66FF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5"/>
  </p:normalViewPr>
  <p:slideViewPr>
    <p:cSldViewPr snapToGrid="0">
      <p:cViewPr>
        <p:scale>
          <a:sx n="100" d="100"/>
          <a:sy n="100" d="100"/>
        </p:scale>
        <p:origin x="2504" y="696"/>
      </p:cViewPr>
      <p:guideLst>
        <p:guide orient="horz" pos="76"/>
        <p:guide pos="171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5" d="100"/>
          <a:sy n="55" d="100"/>
        </p:scale>
        <p:origin x="-792" y="-72"/>
      </p:cViewPr>
      <p:guideLst>
        <p:guide orient="horz" pos="2168"/>
        <p:guide pos="292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8.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4029075"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a:ea typeface="ＭＳ Ｐゴシック" charset="0"/>
                <a:cs typeface="ＭＳ Ｐゴシック" charset="0"/>
              </a:defRPr>
            </a:lvl1pPr>
          </a:lstStyle>
          <a:p>
            <a:pPr>
              <a:defRPr/>
            </a:pPr>
            <a:endParaRPr lang="en-US"/>
          </a:p>
        </p:txBody>
      </p:sp>
      <p:sp>
        <p:nvSpPr>
          <p:cNvPr id="69635" name="Rectangle 3"/>
          <p:cNvSpPr>
            <a:spLocks noGrp="1" noChangeArrowheads="1"/>
          </p:cNvSpPr>
          <p:nvPr>
            <p:ph type="dt" sz="quarter" idx="1"/>
          </p:nvPr>
        </p:nvSpPr>
        <p:spPr bwMode="auto">
          <a:xfrm>
            <a:off x="5268913" y="0"/>
            <a:ext cx="4027487"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a:ea typeface="ＭＳ Ｐゴシック" charset="0"/>
                <a:cs typeface="ＭＳ Ｐゴシック" charset="0"/>
              </a:defRPr>
            </a:lvl1pPr>
          </a:lstStyle>
          <a:p>
            <a:pPr>
              <a:defRPr/>
            </a:pPr>
            <a:endParaRPr lang="en-US"/>
          </a:p>
        </p:txBody>
      </p:sp>
      <p:sp>
        <p:nvSpPr>
          <p:cNvPr id="69636" name="Rectangle 4"/>
          <p:cNvSpPr>
            <a:spLocks noGrp="1" noChangeArrowheads="1"/>
          </p:cNvSpPr>
          <p:nvPr>
            <p:ph type="ftr" sz="quarter" idx="2"/>
          </p:nvPr>
        </p:nvSpPr>
        <p:spPr bwMode="auto">
          <a:xfrm>
            <a:off x="0" y="6537325"/>
            <a:ext cx="4029075"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a:ea typeface="ＭＳ Ｐゴシック" charset="0"/>
                <a:cs typeface="ＭＳ Ｐゴシック" charset="0"/>
              </a:defRPr>
            </a:lvl1pPr>
          </a:lstStyle>
          <a:p>
            <a:pPr>
              <a:defRPr/>
            </a:pPr>
            <a:endParaRPr lang="en-US"/>
          </a:p>
        </p:txBody>
      </p:sp>
      <p:sp>
        <p:nvSpPr>
          <p:cNvPr id="69637" name="Rectangle 5"/>
          <p:cNvSpPr>
            <a:spLocks noGrp="1" noChangeArrowheads="1"/>
          </p:cNvSpPr>
          <p:nvPr>
            <p:ph type="sldNum" sz="quarter" idx="3"/>
          </p:nvPr>
        </p:nvSpPr>
        <p:spPr bwMode="auto">
          <a:xfrm>
            <a:off x="5268913" y="6537325"/>
            <a:ext cx="4027487"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a:lvl1pPr>
          </a:lstStyle>
          <a:p>
            <a:fld id="{09379466-1F0E-3D43-BD7A-2E69549A6A42}" type="slidenum">
              <a:rPr lang="en-US" altLang="en-US"/>
              <a:pPr/>
              <a:t>‹#›</a:t>
            </a:fld>
            <a:endParaRPr lang="en-US" altLang="en-US"/>
          </a:p>
        </p:txBody>
      </p:sp>
    </p:spTree>
    <p:extLst>
      <p:ext uri="{BB962C8B-B14F-4D97-AF65-F5344CB8AC3E}">
        <p14:creationId xmlns:p14="http://schemas.microsoft.com/office/powerpoint/2010/main" val="2094578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4029075"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a:ea typeface="ＭＳ Ｐゴシック" charset="0"/>
                <a:cs typeface="ＭＳ Ｐゴシック" charset="0"/>
              </a:defRPr>
            </a:lvl1pPr>
          </a:lstStyle>
          <a:p>
            <a:pPr>
              <a:defRPr/>
            </a:pPr>
            <a:endParaRPr lang="en-US"/>
          </a:p>
        </p:txBody>
      </p:sp>
      <p:sp>
        <p:nvSpPr>
          <p:cNvPr id="74755" name="Rectangle 3"/>
          <p:cNvSpPr>
            <a:spLocks noGrp="1" noChangeArrowheads="1"/>
          </p:cNvSpPr>
          <p:nvPr>
            <p:ph type="dt" idx="1"/>
          </p:nvPr>
        </p:nvSpPr>
        <p:spPr bwMode="auto">
          <a:xfrm>
            <a:off x="5268913" y="0"/>
            <a:ext cx="4027487"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a:ea typeface="ＭＳ Ｐゴシック" charset="0"/>
                <a:cs typeface="ＭＳ Ｐゴシック" charset="0"/>
              </a:defRPr>
            </a:lvl1pPr>
          </a:lstStyle>
          <a:p>
            <a:pPr>
              <a:defRPr/>
            </a:pPr>
            <a:endParaRPr lang="en-US"/>
          </a:p>
        </p:txBody>
      </p:sp>
      <p:sp>
        <p:nvSpPr>
          <p:cNvPr id="38916" name="Rectangle 4"/>
          <p:cNvSpPr>
            <a:spLocks noChangeArrowheads="1" noTextEdit="1"/>
          </p:cNvSpPr>
          <p:nvPr>
            <p:ph type="sldImg" idx="2"/>
          </p:nvPr>
        </p:nvSpPr>
        <p:spPr bwMode="auto">
          <a:xfrm>
            <a:off x="2927350" y="515938"/>
            <a:ext cx="3441700" cy="2581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7" name="Rectangle 5"/>
          <p:cNvSpPr>
            <a:spLocks noGrp="1" noChangeArrowheads="1"/>
          </p:cNvSpPr>
          <p:nvPr>
            <p:ph type="body" sz="quarter" idx="3"/>
          </p:nvPr>
        </p:nvSpPr>
        <p:spPr bwMode="auto">
          <a:xfrm>
            <a:off x="1239838" y="3268663"/>
            <a:ext cx="6816725" cy="3097212"/>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6537325"/>
            <a:ext cx="4029075"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a:ea typeface="ＭＳ Ｐゴシック" charset="0"/>
                <a:cs typeface="ＭＳ Ｐゴシック" charset="0"/>
              </a:defRPr>
            </a:lvl1pPr>
          </a:lstStyle>
          <a:p>
            <a:pPr>
              <a:defRPr/>
            </a:pPr>
            <a:endParaRPr lang="en-US"/>
          </a:p>
        </p:txBody>
      </p:sp>
      <p:sp>
        <p:nvSpPr>
          <p:cNvPr id="74759" name="Rectangle 7"/>
          <p:cNvSpPr>
            <a:spLocks noGrp="1" noChangeArrowheads="1"/>
          </p:cNvSpPr>
          <p:nvPr>
            <p:ph type="sldNum" sz="quarter" idx="5"/>
          </p:nvPr>
        </p:nvSpPr>
        <p:spPr bwMode="auto">
          <a:xfrm>
            <a:off x="5268913" y="6537325"/>
            <a:ext cx="4027487"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a:lvl1pPr>
          </a:lstStyle>
          <a:p>
            <a:fld id="{4C90288A-F329-C942-9CFF-A1BE86866963}" type="slidenum">
              <a:rPr lang="en-US" altLang="en-US"/>
              <a:pPr/>
              <a:t>‹#›</a:t>
            </a:fld>
            <a:endParaRPr lang="en-US" altLang="en-US"/>
          </a:p>
        </p:txBody>
      </p:sp>
    </p:spTree>
    <p:extLst>
      <p:ext uri="{BB962C8B-B14F-4D97-AF65-F5344CB8AC3E}">
        <p14:creationId xmlns:p14="http://schemas.microsoft.com/office/powerpoint/2010/main" val="1005543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4" charset="0"/>
        <a:ea typeface="ＭＳ Ｐゴシック" pitchFamily="-128" charset="-128"/>
        <a:cs typeface="ＭＳ Ｐゴシック" pitchFamily="-128" charset="-128"/>
      </a:defRPr>
    </a:lvl1pPr>
    <a:lvl2pPr marL="457200" algn="l" rtl="0" eaLnBrk="0" fontAlgn="base" hangingPunct="0">
      <a:spcBef>
        <a:spcPct val="30000"/>
      </a:spcBef>
      <a:spcAft>
        <a:spcPct val="0"/>
      </a:spcAft>
      <a:defRPr sz="1200" kern="1200">
        <a:solidFill>
          <a:schemeClr val="tx1"/>
        </a:solidFill>
        <a:latin typeface="Arial" pitchFamily="64" charset="0"/>
        <a:ea typeface="ＭＳ Ｐゴシック" pitchFamily="64" charset="-128"/>
        <a:cs typeface="+mn-cs"/>
      </a:defRPr>
    </a:lvl2pPr>
    <a:lvl3pPr marL="914400" algn="l" rtl="0" eaLnBrk="0" fontAlgn="base" hangingPunct="0">
      <a:spcBef>
        <a:spcPct val="30000"/>
      </a:spcBef>
      <a:spcAft>
        <a:spcPct val="0"/>
      </a:spcAft>
      <a:defRPr sz="1200" kern="1200">
        <a:solidFill>
          <a:schemeClr val="tx1"/>
        </a:solidFill>
        <a:latin typeface="Arial" pitchFamily="64" charset="0"/>
        <a:ea typeface="ＭＳ Ｐゴシック" pitchFamily="64" charset="-128"/>
        <a:cs typeface="+mn-cs"/>
      </a:defRPr>
    </a:lvl3pPr>
    <a:lvl4pPr marL="1371600" algn="l" rtl="0" eaLnBrk="0" fontAlgn="base" hangingPunct="0">
      <a:spcBef>
        <a:spcPct val="30000"/>
      </a:spcBef>
      <a:spcAft>
        <a:spcPct val="0"/>
      </a:spcAft>
      <a:defRPr sz="1200" kern="1200">
        <a:solidFill>
          <a:schemeClr val="tx1"/>
        </a:solidFill>
        <a:latin typeface="Arial" pitchFamily="64" charset="0"/>
        <a:ea typeface="ＭＳ Ｐゴシック" pitchFamily="64" charset="-128"/>
        <a:cs typeface="+mn-cs"/>
      </a:defRPr>
    </a:lvl4pPr>
    <a:lvl5pPr marL="1828800" algn="l" rtl="0" eaLnBrk="0" fontAlgn="base" hangingPunct="0">
      <a:spcBef>
        <a:spcPct val="30000"/>
      </a:spcBef>
      <a:spcAft>
        <a:spcPct val="0"/>
      </a:spcAft>
      <a:defRPr sz="1200" kern="1200">
        <a:solidFill>
          <a:schemeClr val="tx1"/>
        </a:solidFill>
        <a:latin typeface="Arial" pitchFamily="64" charset="0"/>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EC98003-BEAC-EC4E-9196-FD20EE84F55A}" type="slidenum">
              <a:rPr lang="en-US">
                <a:solidFill>
                  <a:srgbClr val="000000"/>
                </a:solidFill>
                <a:latin typeface="Arial" pitchFamily="-65" charset="0"/>
              </a:rPr>
              <a:pPr/>
              <a:t>1</a:t>
            </a:fld>
            <a:endParaRPr lang="en-US">
              <a:solidFill>
                <a:srgbClr val="000000"/>
              </a:solidFill>
              <a:latin typeface="Arial" pitchFamily="-65" charset="0"/>
            </a:endParaRPr>
          </a:p>
        </p:txBody>
      </p:sp>
      <p:sp>
        <p:nvSpPr>
          <p:cNvPr id="78851" name="Rectangle 2"/>
          <p:cNvSpPr>
            <a:spLocks noGrp="1" noRot="1" noChangeAspect="1" noChangeArrowheads="1" noTextEdit="1"/>
          </p:cNvSpPr>
          <p:nvPr>
            <p:ph type="sldImg"/>
          </p:nvPr>
        </p:nvSpPr>
        <p:spPr>
          <a:xfrm>
            <a:off x="2927350" y="515938"/>
            <a:ext cx="3441700" cy="2581275"/>
          </a:xfrm>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980269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ea typeface="ＭＳ Ｐゴシック" charset="-128"/>
              </a:defRPr>
            </a:lvl1pPr>
            <a:lvl2pPr marL="742950" indent="-285750" defTabSz="923925" eaLnBrk="0" hangingPunct="0">
              <a:defRPr sz="2400">
                <a:solidFill>
                  <a:schemeClr val="tx1"/>
                </a:solidFill>
                <a:latin typeface="Arial" charset="0"/>
                <a:ea typeface="ＭＳ Ｐゴシック" charset="-128"/>
              </a:defRPr>
            </a:lvl2pPr>
            <a:lvl3pPr marL="1143000" indent="-228600" defTabSz="923925" eaLnBrk="0" hangingPunct="0">
              <a:defRPr sz="2400">
                <a:solidFill>
                  <a:schemeClr val="tx1"/>
                </a:solidFill>
                <a:latin typeface="Arial" charset="0"/>
                <a:ea typeface="ＭＳ Ｐゴシック" charset="-128"/>
              </a:defRPr>
            </a:lvl3pPr>
            <a:lvl4pPr marL="1600200" indent="-228600" defTabSz="923925" eaLnBrk="0" hangingPunct="0">
              <a:defRPr sz="2400">
                <a:solidFill>
                  <a:schemeClr val="tx1"/>
                </a:solidFill>
                <a:latin typeface="Arial" charset="0"/>
                <a:ea typeface="ＭＳ Ｐゴシック" charset="-128"/>
              </a:defRPr>
            </a:lvl4pPr>
            <a:lvl5pPr marL="2057400" indent="-228600" defTabSz="923925" eaLnBrk="0" hangingPunct="0">
              <a:defRPr sz="24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A323FF6-775F-A44D-8A1D-61FB36B1ED04}" type="slidenum">
              <a:rPr lang="en-US" altLang="en-US" sz="1200"/>
              <a:pPr eaLnBrk="1" hangingPunct="1"/>
              <a:t>17</a:t>
            </a:fld>
            <a:endParaRPr lang="en-US" altLang="en-US" sz="1200"/>
          </a:p>
        </p:txBody>
      </p:sp>
      <p:sp>
        <p:nvSpPr>
          <p:cNvPr id="55298" name="Rectangle 2"/>
          <p:cNvSpPr>
            <a:spLocks noChangeArrowheads="1" noTextEdit="1"/>
          </p:cNvSpPr>
          <p:nvPr>
            <p:ph type="sldImg"/>
          </p:nvPr>
        </p:nvSpPr>
        <p:spPr>
          <a:solidFill>
            <a:srgbClr val="FFFFFF"/>
          </a:solidFill>
          <a:ln/>
        </p:spPr>
      </p:sp>
      <p:sp>
        <p:nvSpPr>
          <p:cNvPr id="55299"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Arial" charset="0"/>
                <a:ea typeface="ＭＳ Ｐゴシック" charset="-128"/>
              </a:rPr>
              <a:t>Gene ping pong </a:t>
            </a:r>
          </a:p>
          <a:p>
            <a:pPr eaLnBrk="1" hangingPunct="1"/>
            <a:r>
              <a:rPr lang="en-US" altLang="en-US">
                <a:latin typeface="Arial" charset="0"/>
                <a:ea typeface="ＭＳ Ｐゴシック" charset="-128"/>
              </a:rPr>
              <a:t>Fossil record for the early evolution is sparse -- gene transfer allows to use marker from one group also for other groups </a:t>
            </a:r>
          </a:p>
          <a:p>
            <a:pPr eaLnBrk="1" hangingPunct="1"/>
            <a:r>
              <a:rPr lang="en-US" altLang="en-US">
                <a:latin typeface="Arial" charset="0"/>
                <a:ea typeface="ＭＳ Ｐゴシック" charset="-128"/>
              </a:rPr>
              <a:t>Tyrosyl tRNA synthetase</a:t>
            </a:r>
          </a:p>
        </p:txBody>
      </p:sp>
    </p:spTree>
    <p:extLst>
      <p:ext uri="{BB962C8B-B14F-4D97-AF65-F5344CB8AC3E}">
        <p14:creationId xmlns:p14="http://schemas.microsoft.com/office/powerpoint/2010/main" val="1624814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xfrm>
            <a:off x="3073400" y="687388"/>
            <a:ext cx="3148013" cy="2360612"/>
          </a:xfrm>
          <a:solidFill>
            <a:srgbClr val="FFFFFF"/>
          </a:solidFill>
          <a:ln/>
        </p:spPr>
      </p:sp>
      <p:sp>
        <p:nvSpPr>
          <p:cNvPr id="120835" name="Text Box 2"/>
          <p:cNvSpPr>
            <a:spLocks noGrp="1" noChangeArrowheads="1"/>
          </p:cNvSpPr>
          <p:nvPr>
            <p:ph type="body" idx="1"/>
          </p:nvPr>
        </p:nvSpPr>
        <p:spPr>
          <a:xfrm>
            <a:off x="1417638" y="3276600"/>
            <a:ext cx="6467475" cy="2617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860758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p>
            <a:pPr>
              <a:defRPr/>
            </a:pPr>
            <a:fld id="{BF2290A9-0E7C-6944-962C-F14B61F27DF1}" type="slidenum">
              <a:rPr lang="en-US">
                <a:solidFill>
                  <a:prstClr val="black"/>
                </a:solidFill>
              </a:rPr>
              <a:pPr>
                <a:defRPr/>
              </a:pPr>
              <a:t>4</a:t>
            </a:fld>
            <a:endParaRPr lang="en-US">
              <a:solidFill>
                <a:prstClr val="black"/>
              </a:solidFill>
            </a:endParaRPr>
          </a:p>
        </p:txBody>
      </p:sp>
      <p:sp>
        <p:nvSpPr>
          <p:cNvPr id="30723" name="Rectangle 2"/>
          <p:cNvSpPr>
            <a:spLocks noGrp="1" noRot="1" noChangeAspect="1" noChangeArrowheads="1"/>
          </p:cNvSpPr>
          <p:nvPr>
            <p:ph type="sldImg"/>
          </p:nvPr>
        </p:nvSpPr>
        <p:spPr>
          <a:xfrm>
            <a:off x="2927350" y="515938"/>
            <a:ext cx="3441700" cy="2581275"/>
          </a:xfrm>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08745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128"/>
              </a:defRPr>
            </a:lvl1pPr>
            <a:lvl2pPr marL="742950" indent="-285750" defTabSz="922338" eaLnBrk="0" hangingPunct="0">
              <a:defRPr sz="2400">
                <a:solidFill>
                  <a:schemeClr val="tx1"/>
                </a:solidFill>
                <a:latin typeface="Arial" charset="0"/>
                <a:ea typeface="ＭＳ Ｐゴシック" charset="-128"/>
              </a:defRPr>
            </a:lvl2pPr>
            <a:lvl3pPr marL="1143000" indent="-228600" defTabSz="922338" eaLnBrk="0" hangingPunct="0">
              <a:defRPr sz="2400">
                <a:solidFill>
                  <a:schemeClr val="tx1"/>
                </a:solidFill>
                <a:latin typeface="Arial" charset="0"/>
                <a:ea typeface="ＭＳ Ｐゴシック" charset="-128"/>
              </a:defRPr>
            </a:lvl3pPr>
            <a:lvl4pPr marL="1600200" indent="-228600" defTabSz="922338" eaLnBrk="0" hangingPunct="0">
              <a:defRPr sz="2400">
                <a:solidFill>
                  <a:schemeClr val="tx1"/>
                </a:solidFill>
                <a:latin typeface="Arial" charset="0"/>
                <a:ea typeface="ＭＳ Ｐゴシック" charset="-128"/>
              </a:defRPr>
            </a:lvl4pPr>
            <a:lvl5pPr marL="2057400" indent="-228600" defTabSz="922338" eaLnBrk="0" hangingPunct="0">
              <a:defRPr sz="2400">
                <a:solidFill>
                  <a:schemeClr val="tx1"/>
                </a:solidFill>
                <a:latin typeface="Arial" charset="0"/>
                <a:ea typeface="ＭＳ Ｐゴシック" charset="-128"/>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0033C67A-0784-EF47-9419-FE67A5B45871}" type="slidenum">
              <a:rPr lang="en-US" altLang="en-US" sz="1200">
                <a:solidFill>
                  <a:srgbClr val="000000"/>
                </a:solidFill>
              </a:rPr>
              <a:pPr eaLnBrk="1" hangingPunct="1"/>
              <a:t>6</a:t>
            </a:fld>
            <a:endParaRPr lang="en-US" altLang="en-US" sz="1200">
              <a:solidFill>
                <a:srgbClr val="000000"/>
              </a:solidFill>
            </a:endParaRPr>
          </a:p>
        </p:txBody>
      </p:sp>
      <p:sp>
        <p:nvSpPr>
          <p:cNvPr id="119810" name="Rectangle 2"/>
          <p:cNvSpPr>
            <a:spLocks noGrp="1" noRot="1" noChangeAspect="1" noChangeArrowheads="1"/>
          </p:cNvSpPr>
          <p:nvPr>
            <p:ph type="sldImg"/>
          </p:nvPr>
        </p:nvSpPr>
        <p:spPr>
          <a:solidFill>
            <a:srgbClr val="FFFFFF"/>
          </a:solidFill>
          <a:ln/>
        </p:spPr>
      </p:sp>
      <p:sp>
        <p:nvSpPr>
          <p:cNvPr id="1198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719135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F982F4EC-15AB-8042-A4C9-BCBE4D5D2892}" type="slidenum">
              <a:rPr lang="en-US">
                <a:solidFill>
                  <a:srgbClr val="000000"/>
                </a:solidFill>
                <a:latin typeface="Arial" pitchFamily="-65" charset="0"/>
              </a:rPr>
              <a:pPr/>
              <a:t>9</a:t>
            </a:fld>
            <a:endParaRPr lang="en-US">
              <a:solidFill>
                <a:srgbClr val="000000"/>
              </a:solidFill>
              <a:latin typeface="Arial" pitchFamily="-65" charset="0"/>
            </a:endParaRPr>
          </a:p>
        </p:txBody>
      </p:sp>
      <p:sp>
        <p:nvSpPr>
          <p:cNvPr id="92163" name="Rectangle 2"/>
          <p:cNvSpPr>
            <a:spLocks noGrp="1" noRot="1" noChangeAspect="1" noChangeArrowheads="1" noTextEdit="1"/>
          </p:cNvSpPr>
          <p:nvPr>
            <p:ph type="sldImg"/>
          </p:nvPr>
        </p:nvSpPr>
        <p:spPr>
          <a:xfrm>
            <a:off x="2927350" y="515938"/>
            <a:ext cx="3441700" cy="2581275"/>
          </a:xfrm>
          <a:ln/>
        </p:spPr>
      </p:sp>
      <p:sp>
        <p:nvSpPr>
          <p:cNvPr id="92164"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176497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881F6D5-7749-404E-B263-A24E8A7C8E96}" type="slidenum">
              <a:rPr lang="en-US">
                <a:solidFill>
                  <a:srgbClr val="000000"/>
                </a:solidFill>
                <a:latin typeface="Arial" pitchFamily="-65" charset="0"/>
              </a:rPr>
              <a:pPr/>
              <a:t>10</a:t>
            </a:fld>
            <a:endParaRPr lang="en-US">
              <a:solidFill>
                <a:srgbClr val="000000"/>
              </a:solidFill>
              <a:latin typeface="Arial" pitchFamily="-65" charset="0"/>
            </a:endParaRPr>
          </a:p>
        </p:txBody>
      </p:sp>
      <p:sp>
        <p:nvSpPr>
          <p:cNvPr id="94211" name="Rectangle 2"/>
          <p:cNvSpPr>
            <a:spLocks noGrp="1" noRot="1" noChangeAspect="1" noChangeArrowheads="1" noTextEdit="1"/>
          </p:cNvSpPr>
          <p:nvPr>
            <p:ph type="sldImg"/>
          </p:nvPr>
        </p:nvSpPr>
        <p:spPr>
          <a:xfrm>
            <a:off x="2927350" y="515938"/>
            <a:ext cx="3441700" cy="2581275"/>
          </a:xfrm>
          <a:ln/>
        </p:spPr>
      </p:sp>
      <p:sp>
        <p:nvSpPr>
          <p:cNvPr id="94212" name="Rectangle 3"/>
          <p:cNvSpPr>
            <a:spLocks noGrp="1" noChangeArrowheads="1"/>
          </p:cNvSpPr>
          <p:nvPr>
            <p:ph type="body" idx="1"/>
          </p:nvPr>
        </p:nvSpPr>
        <p:spPr>
          <a:noFill/>
          <a:ln/>
        </p:spPr>
        <p:txBody>
          <a:bodyPr/>
          <a:lstStyle/>
          <a:p>
            <a:pPr>
              <a:spcBef>
                <a:spcPct val="0"/>
              </a:spcBef>
            </a:pPr>
            <a:r>
              <a:rPr lang="en-US" sz="2400">
                <a:latin typeface="Arial" pitchFamily="-65" charset="0"/>
                <a:ea typeface="ＭＳ Ｐゴシック" pitchFamily="-65" charset="-128"/>
                <a:cs typeface="ＭＳ Ｐゴシック" pitchFamily="-65" charset="-128"/>
              </a:rPr>
              <a:t>The “Coral of Life” and the transfer of characters from now extinct into surviving lineages</a:t>
            </a:r>
          </a:p>
          <a:p>
            <a:pPr>
              <a:spcBef>
                <a:spcPct val="0"/>
              </a:spcBef>
            </a:pPr>
            <a:endParaRPr lang="en-US" sz="240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847400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583EB0-21B3-2941-9284-52D1FCDC6842}" type="slidenum">
              <a:rPr lang="en-US" sz="1200">
                <a:solidFill>
                  <a:srgbClr val="000000"/>
                </a:solidFill>
              </a:rPr>
              <a:pPr eaLnBrk="1" hangingPunct="1"/>
              <a:t>11</a:t>
            </a:fld>
            <a:endParaRPr lang="en-US" sz="1200">
              <a:solidFill>
                <a:srgbClr val="000000"/>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44570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ea typeface="ＭＳ Ｐゴシック" charset="-128"/>
              </a:defRPr>
            </a:lvl1pPr>
            <a:lvl2pPr marL="742950" indent="-285750" defTabSz="923925" eaLnBrk="0" hangingPunct="0">
              <a:defRPr sz="2400">
                <a:solidFill>
                  <a:schemeClr val="tx1"/>
                </a:solidFill>
                <a:latin typeface="Arial" charset="0"/>
                <a:ea typeface="ＭＳ Ｐゴシック" charset="-128"/>
              </a:defRPr>
            </a:lvl2pPr>
            <a:lvl3pPr marL="1143000" indent="-228600" defTabSz="923925" eaLnBrk="0" hangingPunct="0">
              <a:defRPr sz="2400">
                <a:solidFill>
                  <a:schemeClr val="tx1"/>
                </a:solidFill>
                <a:latin typeface="Arial" charset="0"/>
                <a:ea typeface="ＭＳ Ｐゴシック" charset="-128"/>
              </a:defRPr>
            </a:lvl3pPr>
            <a:lvl4pPr marL="1600200" indent="-228600" defTabSz="923925" eaLnBrk="0" hangingPunct="0">
              <a:defRPr sz="2400">
                <a:solidFill>
                  <a:schemeClr val="tx1"/>
                </a:solidFill>
                <a:latin typeface="Arial" charset="0"/>
                <a:ea typeface="ＭＳ Ｐゴシック" charset="-128"/>
              </a:defRPr>
            </a:lvl4pPr>
            <a:lvl5pPr marL="2057400" indent="-228600" defTabSz="923925" eaLnBrk="0" hangingPunct="0">
              <a:defRPr sz="24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6787F927-0B9C-0B4D-AB6F-81B2BEDEB8A9}" type="slidenum">
              <a:rPr lang="en-US" altLang="en-US" sz="1200"/>
              <a:pPr eaLnBrk="1" hangingPunct="1"/>
              <a:t>14</a:t>
            </a:fld>
            <a:endParaRPr lang="en-US" altLang="en-US" sz="1200"/>
          </a:p>
        </p:txBody>
      </p:sp>
      <p:sp>
        <p:nvSpPr>
          <p:cNvPr id="51202" name="Rectangle 2"/>
          <p:cNvSpPr>
            <a:spLocks noChangeArrowheads="1"/>
          </p:cNvSpPr>
          <p:nvPr>
            <p:ph type="sldImg"/>
          </p:nvPr>
        </p:nvSpPr>
        <p:spPr>
          <a:solidFill>
            <a:srgbClr val="FFFFFF"/>
          </a:solidFill>
          <a:ln/>
        </p:spPr>
      </p:sp>
      <p:sp>
        <p:nvSpPr>
          <p:cNvPr id="51203"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77496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ea typeface="ＭＳ Ｐゴシック" charset="-128"/>
              </a:defRPr>
            </a:lvl1pPr>
            <a:lvl2pPr marL="742950" indent="-285750" defTabSz="923925" eaLnBrk="0" hangingPunct="0">
              <a:defRPr sz="2400">
                <a:solidFill>
                  <a:schemeClr val="tx1"/>
                </a:solidFill>
                <a:latin typeface="Arial" charset="0"/>
                <a:ea typeface="ＭＳ Ｐゴシック" charset="-128"/>
              </a:defRPr>
            </a:lvl2pPr>
            <a:lvl3pPr marL="1143000" indent="-228600" defTabSz="923925" eaLnBrk="0" hangingPunct="0">
              <a:defRPr sz="2400">
                <a:solidFill>
                  <a:schemeClr val="tx1"/>
                </a:solidFill>
                <a:latin typeface="Arial" charset="0"/>
                <a:ea typeface="ＭＳ Ｐゴシック" charset="-128"/>
              </a:defRPr>
            </a:lvl3pPr>
            <a:lvl4pPr marL="1600200" indent="-228600" defTabSz="923925" eaLnBrk="0" hangingPunct="0">
              <a:defRPr sz="2400">
                <a:solidFill>
                  <a:schemeClr val="tx1"/>
                </a:solidFill>
                <a:latin typeface="Arial" charset="0"/>
                <a:ea typeface="ＭＳ Ｐゴシック" charset="-128"/>
              </a:defRPr>
            </a:lvl4pPr>
            <a:lvl5pPr marL="2057400" indent="-228600" defTabSz="923925" eaLnBrk="0" hangingPunct="0">
              <a:defRPr sz="24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FE68FD0-4A1E-E54D-9DAC-BB5F4FEEC5D3}" type="slidenum">
              <a:rPr lang="en-US" altLang="en-US" sz="1200"/>
              <a:pPr eaLnBrk="1" hangingPunct="1"/>
              <a:t>15</a:t>
            </a:fld>
            <a:endParaRPr lang="en-US" altLang="en-US" sz="1200"/>
          </a:p>
        </p:txBody>
      </p:sp>
      <p:sp>
        <p:nvSpPr>
          <p:cNvPr id="53250" name="Rectangle 2"/>
          <p:cNvSpPr>
            <a:spLocks noChangeArrowheads="1"/>
          </p:cNvSpPr>
          <p:nvPr>
            <p:ph type="sldImg"/>
          </p:nvPr>
        </p:nvSpPr>
        <p:spPr>
          <a:solidFill>
            <a:srgbClr val="FFFFFF"/>
          </a:solidFill>
          <a:ln/>
        </p:spPr>
      </p:sp>
      <p:sp>
        <p:nvSpPr>
          <p:cNvPr id="53251"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106484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8971C-B429-1D45-BAB8-4CCA5421F136}" type="slidenum">
              <a:rPr lang="en-US" altLang="en-US">
                <a:solidFill>
                  <a:srgbClr val="000000"/>
                </a:solidFill>
              </a:rPr>
              <a:pPr/>
              <a:t>16</a:t>
            </a:fld>
            <a:endParaRPr lang="en-US" altLang="en-US">
              <a:solidFill>
                <a:srgbClr val="000000"/>
              </a:solidFill>
            </a:endParaRPr>
          </a:p>
        </p:txBody>
      </p:sp>
      <p:sp>
        <p:nvSpPr>
          <p:cNvPr id="717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17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1694880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857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4085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64"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A171F5A-EA00-9243-9E1F-1C55D0DBBB2C}" type="slidenum">
              <a:rPr lang="en-US" altLang="en-US"/>
              <a:pPr/>
              <a:t>‹#›</a:t>
            </a:fld>
            <a:endParaRPr lang="en-US" altLang="en-US"/>
          </a:p>
        </p:txBody>
      </p:sp>
    </p:spTree>
    <p:extLst>
      <p:ext uri="{BB962C8B-B14F-4D97-AF65-F5344CB8AC3E}">
        <p14:creationId xmlns:p14="http://schemas.microsoft.com/office/powerpoint/2010/main" val="1970367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4EC396A-1467-724C-8A71-09EA5179957F}" type="slidenum">
              <a:rPr lang="en-US" altLang="en-US"/>
              <a:pPr/>
              <a:t>‹#›</a:t>
            </a:fld>
            <a:endParaRPr lang="en-US" altLang="en-US"/>
          </a:p>
        </p:txBody>
      </p:sp>
    </p:spTree>
    <p:extLst>
      <p:ext uri="{BB962C8B-B14F-4D97-AF65-F5344CB8AC3E}">
        <p14:creationId xmlns:p14="http://schemas.microsoft.com/office/powerpoint/2010/main" val="1093311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9E5791-5765-CA4B-BC31-0DC7BBF309F2}" type="slidenum">
              <a:rPr lang="en-US" altLang="en-US"/>
              <a:pPr/>
              <a:t>‹#›</a:t>
            </a:fld>
            <a:endParaRPr lang="en-US" altLang="en-US"/>
          </a:p>
        </p:txBody>
      </p:sp>
    </p:spTree>
    <p:extLst>
      <p:ext uri="{BB962C8B-B14F-4D97-AF65-F5344CB8AC3E}">
        <p14:creationId xmlns:p14="http://schemas.microsoft.com/office/powerpoint/2010/main" val="1416128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688" y="2130695"/>
            <a:ext cx="7772977" cy="146937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199" y="3885640"/>
            <a:ext cx="6401955" cy="1753721"/>
          </a:xfrm>
        </p:spPr>
        <p:txBody>
          <a:bodyPr/>
          <a:lstStyle>
            <a:lvl1pPr marL="0" indent="0" algn="ctr">
              <a:buNone/>
              <a:defRPr/>
            </a:lvl1pPr>
            <a:lvl2pPr marL="401929" indent="0" algn="ctr">
              <a:buNone/>
              <a:defRPr/>
            </a:lvl2pPr>
            <a:lvl3pPr marL="803849" indent="0" algn="ctr">
              <a:buNone/>
              <a:defRPr/>
            </a:lvl3pPr>
            <a:lvl4pPr marL="1205806" indent="0" algn="ctr">
              <a:buNone/>
              <a:defRPr/>
            </a:lvl4pPr>
            <a:lvl5pPr marL="1607733" indent="0" algn="ctr">
              <a:buNone/>
              <a:defRPr/>
            </a:lvl5pPr>
            <a:lvl6pPr marL="2009673" indent="0" algn="ctr">
              <a:buNone/>
              <a:defRPr/>
            </a:lvl6pPr>
            <a:lvl7pPr marL="2411605" indent="0" algn="ctr">
              <a:buNone/>
              <a:defRPr/>
            </a:lvl7pPr>
            <a:lvl8pPr marL="2813544" indent="0" algn="ctr">
              <a:buNone/>
              <a:defRPr/>
            </a:lvl8pPr>
            <a:lvl9pPr marL="321547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EB013B49-EE32-884A-966E-4B402EB7C6B3}" type="slidenum">
              <a:rPr lang="en-US" altLang="en-US"/>
              <a:pPr/>
              <a:t>‹#›</a:t>
            </a:fld>
            <a:endParaRPr lang="en-US" altLang="en-US"/>
          </a:p>
        </p:txBody>
      </p:sp>
    </p:spTree>
    <p:extLst>
      <p:ext uri="{BB962C8B-B14F-4D97-AF65-F5344CB8AC3E}">
        <p14:creationId xmlns:p14="http://schemas.microsoft.com/office/powerpoint/2010/main" val="134981084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EDEDBDA8-D3DB-D146-9DE3-EB8FFD3F2597}" type="slidenum">
              <a:rPr lang="en-US" altLang="en-US"/>
              <a:pPr/>
              <a:t>‹#›</a:t>
            </a:fld>
            <a:endParaRPr lang="en-US" altLang="en-US"/>
          </a:p>
        </p:txBody>
      </p:sp>
    </p:spTree>
    <p:extLst>
      <p:ext uri="{BB962C8B-B14F-4D97-AF65-F5344CB8AC3E}">
        <p14:creationId xmlns:p14="http://schemas.microsoft.com/office/powerpoint/2010/main" val="25355777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3038" y="2906526"/>
            <a:ext cx="7771534" cy="1500187"/>
          </a:xfrm>
        </p:spPr>
        <p:txBody>
          <a:bodyPr anchor="b"/>
          <a:lstStyle>
            <a:lvl1pPr marL="0" indent="0">
              <a:buNone/>
              <a:defRPr sz="1800"/>
            </a:lvl1pPr>
            <a:lvl2pPr marL="401929" indent="0">
              <a:buNone/>
              <a:defRPr sz="1600"/>
            </a:lvl2pPr>
            <a:lvl3pPr marL="803849" indent="0">
              <a:buNone/>
              <a:defRPr sz="1400"/>
            </a:lvl3pPr>
            <a:lvl4pPr marL="1205806" indent="0">
              <a:buNone/>
              <a:defRPr sz="1300"/>
            </a:lvl4pPr>
            <a:lvl5pPr marL="1607733" indent="0">
              <a:buNone/>
              <a:defRPr sz="1300"/>
            </a:lvl5pPr>
            <a:lvl6pPr marL="2009673" indent="0">
              <a:buNone/>
              <a:defRPr sz="1300"/>
            </a:lvl6pPr>
            <a:lvl7pPr marL="2411605" indent="0">
              <a:buNone/>
              <a:defRPr sz="1300"/>
            </a:lvl7pPr>
            <a:lvl8pPr marL="2813544" indent="0">
              <a:buNone/>
              <a:defRPr sz="1300"/>
            </a:lvl8pPr>
            <a:lvl9pPr marL="3215478"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6EA6D61F-9153-E04B-ADED-2A4FFC844B27}" type="slidenum">
              <a:rPr lang="en-US" altLang="en-US"/>
              <a:pPr/>
              <a:t>‹#›</a:t>
            </a:fld>
            <a:endParaRPr lang="en-US" altLang="en-US"/>
          </a:p>
        </p:txBody>
      </p:sp>
    </p:spTree>
    <p:extLst>
      <p:ext uri="{BB962C8B-B14F-4D97-AF65-F5344CB8AC3E}">
        <p14:creationId xmlns:p14="http://schemas.microsoft.com/office/powerpoint/2010/main" val="93803600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689" y="1982217"/>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3" y="1982217"/>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91440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lvl1pPr>
          </a:lstStyle>
          <a:p>
            <a:fld id="{0DB059DC-E1A3-4946-9932-0C7493DC62EB}" type="slidenum">
              <a:rPr lang="en-US" altLang="en-US"/>
              <a:pPr/>
              <a:t>‹#›</a:t>
            </a:fld>
            <a:endParaRPr lang="en-US" altLang="en-US"/>
          </a:p>
        </p:txBody>
      </p:sp>
    </p:spTree>
    <p:extLst>
      <p:ext uri="{BB962C8B-B14F-4D97-AF65-F5344CB8AC3E}">
        <p14:creationId xmlns:p14="http://schemas.microsoft.com/office/powerpoint/2010/main" val="89368340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65" y="274544"/>
            <a:ext cx="822902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89" y="1535206"/>
            <a:ext cx="4039465" cy="640136"/>
          </a:xfrm>
        </p:spPr>
        <p:txBody>
          <a:bodyPr anchor="b"/>
          <a:lstStyle>
            <a:lvl1pPr marL="0" indent="0">
              <a:buNone/>
              <a:defRPr sz="2200" b="1"/>
            </a:lvl1pPr>
            <a:lvl2pPr marL="401929" indent="0">
              <a:buNone/>
              <a:defRPr sz="1800" b="1"/>
            </a:lvl2pPr>
            <a:lvl3pPr marL="803849" indent="0">
              <a:buNone/>
              <a:defRPr sz="1600" b="1"/>
            </a:lvl3pPr>
            <a:lvl4pPr marL="1205806" indent="0">
              <a:buNone/>
              <a:defRPr sz="1400" b="1"/>
            </a:lvl4pPr>
            <a:lvl5pPr marL="1607733" indent="0">
              <a:buNone/>
              <a:defRPr sz="1400" b="1"/>
            </a:lvl5pPr>
            <a:lvl6pPr marL="2009673" indent="0">
              <a:buNone/>
              <a:defRPr sz="1400" b="1"/>
            </a:lvl6pPr>
            <a:lvl7pPr marL="2411605" indent="0">
              <a:buNone/>
              <a:defRPr sz="1400" b="1"/>
            </a:lvl7pPr>
            <a:lvl8pPr marL="2813544" indent="0">
              <a:buNone/>
              <a:defRPr sz="1400" b="1"/>
            </a:lvl8pPr>
            <a:lvl9pPr marL="3215478"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6" y="1535206"/>
            <a:ext cx="4040909" cy="640136"/>
          </a:xfrm>
        </p:spPr>
        <p:txBody>
          <a:bodyPr anchor="b"/>
          <a:lstStyle>
            <a:lvl1pPr marL="0" indent="0">
              <a:buNone/>
              <a:defRPr sz="2200" b="1"/>
            </a:lvl1pPr>
            <a:lvl2pPr marL="401929" indent="0">
              <a:buNone/>
              <a:defRPr sz="1800" b="1"/>
            </a:lvl2pPr>
            <a:lvl3pPr marL="803849" indent="0">
              <a:buNone/>
              <a:defRPr sz="1600" b="1"/>
            </a:lvl3pPr>
            <a:lvl4pPr marL="1205806" indent="0">
              <a:buNone/>
              <a:defRPr sz="1400" b="1"/>
            </a:lvl4pPr>
            <a:lvl5pPr marL="1607733" indent="0">
              <a:buNone/>
              <a:defRPr sz="1400" b="1"/>
            </a:lvl5pPr>
            <a:lvl6pPr marL="2009673" indent="0">
              <a:buNone/>
              <a:defRPr sz="1400" b="1"/>
            </a:lvl6pPr>
            <a:lvl7pPr marL="2411605" indent="0">
              <a:buNone/>
              <a:defRPr sz="1400" b="1"/>
            </a:lvl7pPr>
            <a:lvl8pPr marL="2813544" indent="0">
              <a:buNone/>
              <a:defRPr sz="1400" b="1"/>
            </a:lvl8pPr>
            <a:lvl9pPr marL="3215478"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606"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914400">
              <a:defRPr/>
            </a:lvl1pPr>
          </a:lstStyle>
          <a:p>
            <a:pPr>
              <a:defRPr/>
            </a:pPr>
            <a:endParaRPr lang="en-US"/>
          </a:p>
        </p:txBody>
      </p:sp>
      <p:sp>
        <p:nvSpPr>
          <p:cNvPr id="8"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a:defRPr/>
            </a:lvl1pPr>
          </a:lstStyle>
          <a:p>
            <a:fld id="{AB9F1368-6A51-8847-8288-3CFA45D348B6}" type="slidenum">
              <a:rPr lang="en-US" altLang="en-US"/>
              <a:pPr/>
              <a:t>‹#›</a:t>
            </a:fld>
            <a:endParaRPr lang="en-US" altLang="en-US"/>
          </a:p>
        </p:txBody>
      </p:sp>
    </p:spTree>
    <p:extLst>
      <p:ext uri="{BB962C8B-B14F-4D97-AF65-F5344CB8AC3E}">
        <p14:creationId xmlns:p14="http://schemas.microsoft.com/office/powerpoint/2010/main" val="63641113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914400">
              <a:defRPr/>
            </a:lvl1pPr>
          </a:lstStyle>
          <a:p>
            <a:pPr>
              <a:defRPr/>
            </a:pPr>
            <a:endParaRPr lang="en-US"/>
          </a:p>
        </p:txBody>
      </p:sp>
      <p:sp>
        <p:nvSpPr>
          <p:cNvPr id="4"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a:defRPr/>
            </a:lvl1pPr>
          </a:lstStyle>
          <a:p>
            <a:fld id="{C7947C71-02C4-9B46-BE4F-D442CA76C7FB}" type="slidenum">
              <a:rPr lang="en-US" altLang="en-US"/>
              <a:pPr/>
              <a:t>‹#›</a:t>
            </a:fld>
            <a:endParaRPr lang="en-US" altLang="en-US"/>
          </a:p>
        </p:txBody>
      </p:sp>
    </p:spTree>
    <p:extLst>
      <p:ext uri="{BB962C8B-B14F-4D97-AF65-F5344CB8AC3E}">
        <p14:creationId xmlns:p14="http://schemas.microsoft.com/office/powerpoint/2010/main" val="169343430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pPr>
              <a:defRPr/>
            </a:pPr>
            <a:endParaRPr lang="en-US"/>
          </a:p>
        </p:txBody>
      </p:sp>
      <p:sp>
        <p:nvSpPr>
          <p:cNvPr id="3"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a:defRPr/>
            </a:lvl1pPr>
          </a:lstStyle>
          <a:p>
            <a:fld id="{67399F38-392E-D447-9D8D-AA16069A7763}" type="slidenum">
              <a:rPr lang="en-US" altLang="en-US"/>
              <a:pPr/>
              <a:t>‹#›</a:t>
            </a:fld>
            <a:endParaRPr lang="en-US" altLang="en-US"/>
          </a:p>
        </p:txBody>
      </p:sp>
    </p:spTree>
    <p:extLst>
      <p:ext uri="{BB962C8B-B14F-4D97-AF65-F5344CB8AC3E}">
        <p14:creationId xmlns:p14="http://schemas.microsoft.com/office/powerpoint/2010/main" val="94960725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5" y="1435755"/>
            <a:ext cx="3007591" cy="4691062"/>
          </a:xfrm>
        </p:spPr>
        <p:txBody>
          <a:bodyPr/>
          <a:lstStyle>
            <a:lvl1pPr marL="0" indent="0">
              <a:buNone/>
              <a:defRPr sz="1300"/>
            </a:lvl1pPr>
            <a:lvl2pPr marL="401929" indent="0">
              <a:buNone/>
              <a:defRPr sz="1100"/>
            </a:lvl2pPr>
            <a:lvl3pPr marL="803849" indent="0">
              <a:buNone/>
              <a:defRPr sz="900"/>
            </a:lvl3pPr>
            <a:lvl4pPr marL="1205806" indent="0">
              <a:buNone/>
              <a:defRPr sz="800"/>
            </a:lvl4pPr>
            <a:lvl5pPr marL="1607733" indent="0">
              <a:buNone/>
              <a:defRPr sz="800"/>
            </a:lvl5pPr>
            <a:lvl6pPr marL="2009673" indent="0">
              <a:buNone/>
              <a:defRPr sz="800"/>
            </a:lvl6pPr>
            <a:lvl7pPr marL="2411605" indent="0">
              <a:buNone/>
              <a:defRPr sz="800"/>
            </a:lvl7pPr>
            <a:lvl8pPr marL="2813544" indent="0">
              <a:buNone/>
              <a:defRPr sz="800"/>
            </a:lvl8pPr>
            <a:lvl9pPr marL="3215478"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lvl1pPr>
          </a:lstStyle>
          <a:p>
            <a:fld id="{65A60CF8-06A1-274F-873B-786D4617C451}" type="slidenum">
              <a:rPr lang="en-US" altLang="en-US"/>
              <a:pPr/>
              <a:t>‹#›</a:t>
            </a:fld>
            <a:endParaRPr lang="en-US" altLang="en-US"/>
          </a:p>
        </p:txBody>
      </p:sp>
    </p:spTree>
    <p:extLst>
      <p:ext uri="{BB962C8B-B14F-4D97-AF65-F5344CB8AC3E}">
        <p14:creationId xmlns:p14="http://schemas.microsoft.com/office/powerpoint/2010/main" val="209808670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7D32494-9BE0-7E41-848B-062C8CFDC514}" type="slidenum">
              <a:rPr lang="en-US" altLang="en-US"/>
              <a:pPr/>
              <a:t>‹#›</a:t>
            </a:fld>
            <a:endParaRPr lang="en-US" altLang="en-US"/>
          </a:p>
        </p:txBody>
      </p:sp>
    </p:spTree>
    <p:extLst>
      <p:ext uri="{BB962C8B-B14F-4D97-AF65-F5344CB8AC3E}">
        <p14:creationId xmlns:p14="http://schemas.microsoft.com/office/powerpoint/2010/main" val="1761525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08" y="4800497"/>
            <a:ext cx="5486977" cy="567297"/>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608" y="612122"/>
            <a:ext cx="5486977" cy="4115360"/>
          </a:xfrm>
        </p:spPr>
        <p:txBody>
          <a:bodyPr/>
          <a:lstStyle>
            <a:lvl1pPr marL="0" indent="0">
              <a:buNone/>
              <a:defRPr sz="2900"/>
            </a:lvl1pPr>
            <a:lvl2pPr marL="401929" indent="0">
              <a:buNone/>
              <a:defRPr sz="2500"/>
            </a:lvl2pPr>
            <a:lvl3pPr marL="803849" indent="0">
              <a:buNone/>
              <a:defRPr sz="2200"/>
            </a:lvl3pPr>
            <a:lvl4pPr marL="1205806" indent="0">
              <a:buNone/>
              <a:defRPr sz="1800"/>
            </a:lvl4pPr>
            <a:lvl5pPr marL="1607733" indent="0">
              <a:buNone/>
              <a:defRPr sz="1800"/>
            </a:lvl5pPr>
            <a:lvl6pPr marL="2009673" indent="0">
              <a:buNone/>
              <a:defRPr sz="1800"/>
            </a:lvl6pPr>
            <a:lvl7pPr marL="2411605" indent="0">
              <a:buNone/>
              <a:defRPr sz="1800"/>
            </a:lvl7pPr>
            <a:lvl8pPr marL="2813544" indent="0">
              <a:buNone/>
              <a:defRPr sz="1800"/>
            </a:lvl8pPr>
            <a:lvl9pPr marL="3215478" indent="0">
              <a:buNone/>
              <a:defRPr sz="1800"/>
            </a:lvl9pPr>
          </a:lstStyle>
          <a:p>
            <a:pPr lvl="0"/>
            <a:endParaRPr lang="en-US" noProof="0" smtClean="0"/>
          </a:p>
        </p:txBody>
      </p:sp>
      <p:sp>
        <p:nvSpPr>
          <p:cNvPr id="4" name="Text Placeholder 3"/>
          <p:cNvSpPr>
            <a:spLocks noGrp="1"/>
          </p:cNvSpPr>
          <p:nvPr>
            <p:ph type="body" sz="half" idx="2"/>
          </p:nvPr>
        </p:nvSpPr>
        <p:spPr>
          <a:xfrm>
            <a:off x="1792608" y="5367618"/>
            <a:ext cx="5486977" cy="804022"/>
          </a:xfrm>
        </p:spPr>
        <p:txBody>
          <a:bodyPr/>
          <a:lstStyle>
            <a:lvl1pPr marL="0" indent="0">
              <a:buNone/>
              <a:defRPr sz="1300"/>
            </a:lvl1pPr>
            <a:lvl2pPr marL="401929" indent="0">
              <a:buNone/>
              <a:defRPr sz="1100"/>
            </a:lvl2pPr>
            <a:lvl3pPr marL="803849" indent="0">
              <a:buNone/>
              <a:defRPr sz="900"/>
            </a:lvl3pPr>
            <a:lvl4pPr marL="1205806" indent="0">
              <a:buNone/>
              <a:defRPr sz="800"/>
            </a:lvl4pPr>
            <a:lvl5pPr marL="1607733" indent="0">
              <a:buNone/>
              <a:defRPr sz="800"/>
            </a:lvl5pPr>
            <a:lvl6pPr marL="2009673" indent="0">
              <a:buNone/>
              <a:defRPr sz="800"/>
            </a:lvl6pPr>
            <a:lvl7pPr marL="2411605" indent="0">
              <a:buNone/>
              <a:defRPr sz="800"/>
            </a:lvl7pPr>
            <a:lvl8pPr marL="2813544" indent="0">
              <a:buNone/>
              <a:defRPr sz="800"/>
            </a:lvl8pPr>
            <a:lvl9pPr marL="3215478"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lvl1pPr>
          </a:lstStyle>
          <a:p>
            <a:fld id="{214D5540-A25D-BE4A-826B-E15BAA9267D4}" type="slidenum">
              <a:rPr lang="en-US" altLang="en-US"/>
              <a:pPr/>
              <a:t>‹#›</a:t>
            </a:fld>
            <a:endParaRPr lang="en-US" altLang="en-US"/>
          </a:p>
        </p:txBody>
      </p:sp>
    </p:spTree>
    <p:extLst>
      <p:ext uri="{BB962C8B-B14F-4D97-AF65-F5344CB8AC3E}">
        <p14:creationId xmlns:p14="http://schemas.microsoft.com/office/powerpoint/2010/main" val="86168316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3A3F63AA-2CCF-CC45-A57D-FB9342741261}" type="slidenum">
              <a:rPr lang="en-US" altLang="en-US"/>
              <a:pPr/>
              <a:t>‹#›</a:t>
            </a:fld>
            <a:endParaRPr lang="en-US" altLang="en-US"/>
          </a:p>
        </p:txBody>
      </p:sp>
    </p:spTree>
    <p:extLst>
      <p:ext uri="{BB962C8B-B14F-4D97-AF65-F5344CB8AC3E}">
        <p14:creationId xmlns:p14="http://schemas.microsoft.com/office/powerpoint/2010/main" val="182663839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008" y="609321"/>
            <a:ext cx="1942523" cy="54866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516" y="609321"/>
            <a:ext cx="5691909" cy="54866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8C7D64EF-11AA-CB4B-99C4-D17798779C4E}" type="slidenum">
              <a:rPr lang="en-US" altLang="en-US"/>
              <a:pPr/>
              <a:t>‹#›</a:t>
            </a:fld>
            <a:endParaRPr lang="en-US" altLang="en-US"/>
          </a:p>
        </p:txBody>
      </p:sp>
    </p:spTree>
    <p:extLst>
      <p:ext uri="{BB962C8B-B14F-4D97-AF65-F5344CB8AC3E}">
        <p14:creationId xmlns:p14="http://schemas.microsoft.com/office/powerpoint/2010/main" val="203283812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675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43181" indent="0" algn="ctr">
              <a:buNone/>
              <a:defRPr/>
            </a:lvl2pPr>
            <a:lvl3pPr marL="886351" indent="0" algn="ctr">
              <a:buNone/>
              <a:defRPr/>
            </a:lvl3pPr>
            <a:lvl4pPr marL="1329521" indent="0" algn="ctr">
              <a:buNone/>
              <a:defRPr/>
            </a:lvl4pPr>
            <a:lvl5pPr marL="1772696" indent="0" algn="ctr">
              <a:buNone/>
              <a:defRPr/>
            </a:lvl5pPr>
            <a:lvl6pPr marL="2215862" indent="0" algn="ctr">
              <a:buNone/>
              <a:defRPr/>
            </a:lvl6pPr>
            <a:lvl7pPr marL="2659033" indent="0" algn="ctr">
              <a:buNone/>
              <a:defRPr/>
            </a:lvl7pPr>
            <a:lvl8pPr marL="3102214" indent="0" algn="ctr">
              <a:buNone/>
              <a:defRPr/>
            </a:lvl8pPr>
            <a:lvl9pPr marL="354538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lIns="79651" tIns="39810" rIns="79651" bIns="39810"/>
          <a:lstStyle>
            <a:lvl1pPr defTabSz="898749">
              <a:defRPr sz="2200">
                <a:solidFill>
                  <a:srgbClr val="000000"/>
                </a:solidFill>
                <a:latin typeface="Arial" pitchFamily="-65"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79651" tIns="39810" rIns="79651" bIns="39810"/>
          <a:lstStyle>
            <a:lvl1pPr defTabSz="898749">
              <a:defRPr sz="2200">
                <a:solidFill>
                  <a:srgbClr val="000000"/>
                </a:solidFill>
                <a:latin typeface="Arial" pitchFamily="-65"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79651" tIns="39810" rIns="79651" bIns="39810" numCol="1" anchor="t" anchorCtr="0" compatLnSpc="1">
            <a:prstTxWarp prst="textNoShape">
              <a:avLst/>
            </a:prstTxWarp>
          </a:bodyPr>
          <a:lstStyle>
            <a:lvl1pPr defTabSz="898525">
              <a:defRPr sz="2200">
                <a:solidFill>
                  <a:srgbClr val="000000"/>
                </a:solidFill>
              </a:defRPr>
            </a:lvl1pPr>
          </a:lstStyle>
          <a:p>
            <a:fld id="{A2FC6715-E417-8543-8EE2-7A1C07473414}" type="slidenum">
              <a:rPr lang="en-US" altLang="en-US"/>
              <a:pPr/>
              <a:t>‹#›</a:t>
            </a:fld>
            <a:endParaRPr lang="en-US" altLang="en-US"/>
          </a:p>
        </p:txBody>
      </p:sp>
    </p:spTree>
    <p:extLst>
      <p:ext uri="{BB962C8B-B14F-4D97-AF65-F5344CB8AC3E}">
        <p14:creationId xmlns:p14="http://schemas.microsoft.com/office/powerpoint/2010/main" val="159307717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lIns="79847" tIns="39913" rIns="79847" bIns="39913"/>
          <a:lstStyle>
            <a:lvl1pPr defTabSz="898749">
              <a:defRPr sz="2200">
                <a:solidFill>
                  <a:srgbClr val="000000"/>
                </a:solidFill>
                <a:latin typeface="Arial" pitchFamily="-65" charset="0"/>
                <a:ea typeface="Lucida Sans Unicode"/>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79847" tIns="39913" rIns="79847" bIns="39913"/>
          <a:lstStyle>
            <a:lvl1pPr defTabSz="898749">
              <a:defRPr sz="2200">
                <a:solidFill>
                  <a:srgbClr val="000000"/>
                </a:solidFill>
                <a:latin typeface="Arial" pitchFamily="-65" charset="0"/>
                <a:ea typeface="Lucida Sans Unicode"/>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79847" tIns="39913" rIns="79847" bIns="39913" numCol="1" anchor="t" anchorCtr="0" compatLnSpc="1">
            <a:prstTxWarp prst="textNoShape">
              <a:avLst/>
            </a:prstTxWarp>
          </a:bodyPr>
          <a:lstStyle>
            <a:lvl1pPr defTabSz="898525">
              <a:defRPr sz="2200">
                <a:solidFill>
                  <a:srgbClr val="000000"/>
                </a:solidFill>
              </a:defRPr>
            </a:lvl1pPr>
          </a:lstStyle>
          <a:p>
            <a:fld id="{DF1A04D3-2046-1D43-88A3-58ECA3F0B71A}" type="slidenum">
              <a:rPr lang="en-US" altLang="en-US"/>
              <a:pPr/>
              <a:t>‹#›</a:t>
            </a:fld>
            <a:endParaRPr lang="en-US" altLang="en-US"/>
          </a:p>
        </p:txBody>
      </p:sp>
    </p:spTree>
    <p:extLst>
      <p:ext uri="{BB962C8B-B14F-4D97-AF65-F5344CB8AC3E}">
        <p14:creationId xmlns:p14="http://schemas.microsoft.com/office/powerpoint/2010/main" val="2193581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777"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79847" tIns="39913" rIns="79847" bIns="39913"/>
          <a:lstStyle>
            <a:lvl1pPr defTabSz="898749">
              <a:defRPr sz="2200">
                <a:solidFill>
                  <a:srgbClr val="FFFFFF"/>
                </a:solidFill>
                <a:latin typeface="Arial" pitchFamily="-65" charset="0"/>
                <a:ea typeface="Lucida Sans Unicode"/>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79847" tIns="39913" rIns="79847" bIns="39913"/>
          <a:lstStyle>
            <a:lvl1pPr defTabSz="898749">
              <a:defRPr sz="2200">
                <a:solidFill>
                  <a:srgbClr val="FFFFFF"/>
                </a:solidFill>
                <a:latin typeface="Arial" pitchFamily="-65" charset="0"/>
                <a:ea typeface="Lucida Sans Unicode"/>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79847" tIns="39913" rIns="79847" bIns="39913" numCol="1" anchor="t" anchorCtr="0" compatLnSpc="1">
            <a:prstTxWarp prst="textNoShape">
              <a:avLst/>
            </a:prstTxWarp>
          </a:bodyPr>
          <a:lstStyle>
            <a:lvl1pPr defTabSz="898525">
              <a:defRPr sz="2200">
                <a:solidFill>
                  <a:srgbClr val="FFFFFF"/>
                </a:solidFill>
              </a:defRPr>
            </a:lvl1pPr>
          </a:lstStyle>
          <a:p>
            <a:fld id="{D2759D33-9DB0-2B40-A0A6-DB267FD0D365}" type="slidenum">
              <a:rPr lang="en-US" altLang="en-US"/>
              <a:pPr/>
              <a:t>‹#›</a:t>
            </a:fld>
            <a:endParaRPr lang="en-US" altLang="en-US"/>
          </a:p>
        </p:txBody>
      </p:sp>
    </p:spTree>
    <p:extLst>
      <p:ext uri="{BB962C8B-B14F-4D97-AF65-F5344CB8AC3E}">
        <p14:creationId xmlns:p14="http://schemas.microsoft.com/office/powerpoint/2010/main" val="14555390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01" y="2130779"/>
            <a:ext cx="7772977" cy="146937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212" y="3885644"/>
            <a:ext cx="6401955" cy="1753720"/>
          </a:xfrm>
        </p:spPr>
        <p:txBody>
          <a:bodyPr/>
          <a:lstStyle>
            <a:lvl1pPr marL="0" indent="0" algn="ctr">
              <a:buNone/>
              <a:defRPr/>
            </a:lvl1pPr>
            <a:lvl2pPr marL="397890" indent="0" algn="ctr">
              <a:buNone/>
              <a:defRPr/>
            </a:lvl2pPr>
            <a:lvl3pPr marL="795759" indent="0" algn="ctr">
              <a:buNone/>
              <a:defRPr/>
            </a:lvl3pPr>
            <a:lvl4pPr marL="1193692" indent="0" algn="ctr">
              <a:buNone/>
              <a:defRPr/>
            </a:lvl4pPr>
            <a:lvl5pPr marL="1591557" indent="0" algn="ctr">
              <a:buNone/>
              <a:defRPr/>
            </a:lvl5pPr>
            <a:lvl6pPr marL="1989454" indent="0" algn="ctr">
              <a:buNone/>
              <a:defRPr/>
            </a:lvl6pPr>
            <a:lvl7pPr marL="2387342" indent="0" algn="ctr">
              <a:buNone/>
              <a:defRPr/>
            </a:lvl7pPr>
            <a:lvl8pPr marL="2785228" indent="0" algn="ctr">
              <a:buNone/>
              <a:defRPr/>
            </a:lvl8pPr>
            <a:lvl9pPr marL="3183114"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0EC16ECB-8442-7241-8C0C-4B760E18A40E}" type="slidenum">
              <a:rPr lang="en-US" altLang="en-US"/>
              <a:pPr/>
              <a:t>‹#›</a:t>
            </a:fld>
            <a:endParaRPr lang="en-US" altLang="en-US"/>
          </a:p>
        </p:txBody>
      </p:sp>
    </p:spTree>
    <p:extLst>
      <p:ext uri="{BB962C8B-B14F-4D97-AF65-F5344CB8AC3E}">
        <p14:creationId xmlns:p14="http://schemas.microsoft.com/office/powerpoint/2010/main" val="125889289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25E7B757-2C40-5840-8888-C0A0F8F56A0E}" type="slidenum">
              <a:rPr lang="en-US" altLang="en-US"/>
              <a:pPr/>
              <a:t>‹#›</a:t>
            </a:fld>
            <a:endParaRPr lang="en-US" altLang="en-US"/>
          </a:p>
        </p:txBody>
      </p:sp>
    </p:spTree>
    <p:extLst>
      <p:ext uri="{BB962C8B-B14F-4D97-AF65-F5344CB8AC3E}">
        <p14:creationId xmlns:p14="http://schemas.microsoft.com/office/powerpoint/2010/main" val="120406324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5"/>
            <a:ext cx="7771534" cy="136291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3038" y="2906526"/>
            <a:ext cx="7771534" cy="1500187"/>
          </a:xfrm>
        </p:spPr>
        <p:txBody>
          <a:bodyPr anchor="b"/>
          <a:lstStyle>
            <a:lvl1pPr marL="0" indent="0">
              <a:buNone/>
              <a:defRPr sz="1800"/>
            </a:lvl1pPr>
            <a:lvl2pPr marL="397890" indent="0">
              <a:buNone/>
              <a:defRPr sz="1500"/>
            </a:lvl2pPr>
            <a:lvl3pPr marL="795759" indent="0">
              <a:buNone/>
              <a:defRPr sz="1400"/>
            </a:lvl3pPr>
            <a:lvl4pPr marL="1193692" indent="0">
              <a:buNone/>
              <a:defRPr sz="1300"/>
            </a:lvl4pPr>
            <a:lvl5pPr marL="1591557" indent="0">
              <a:buNone/>
              <a:defRPr sz="1300"/>
            </a:lvl5pPr>
            <a:lvl6pPr marL="1989454" indent="0">
              <a:buNone/>
              <a:defRPr sz="1300"/>
            </a:lvl6pPr>
            <a:lvl7pPr marL="2387342" indent="0">
              <a:buNone/>
              <a:defRPr sz="1300"/>
            </a:lvl7pPr>
            <a:lvl8pPr marL="2785228" indent="0">
              <a:buNone/>
              <a:defRPr sz="1300"/>
            </a:lvl8pPr>
            <a:lvl9pPr marL="3183114"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958157F9-6C85-A341-B24C-27F699DCAC0D}" type="slidenum">
              <a:rPr lang="en-US" altLang="en-US"/>
              <a:pPr/>
              <a:t>‹#›</a:t>
            </a:fld>
            <a:endParaRPr lang="en-US" altLang="en-US"/>
          </a:p>
        </p:txBody>
      </p:sp>
    </p:spTree>
    <p:extLst>
      <p:ext uri="{BB962C8B-B14F-4D97-AF65-F5344CB8AC3E}">
        <p14:creationId xmlns:p14="http://schemas.microsoft.com/office/powerpoint/2010/main" val="95262026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99C8A9A-FF41-B247-AB05-BD4CACF83224}" type="slidenum">
              <a:rPr lang="en-US" altLang="en-US"/>
              <a:pPr/>
              <a:t>‹#›</a:t>
            </a:fld>
            <a:endParaRPr lang="en-US" altLang="en-US"/>
          </a:p>
        </p:txBody>
      </p:sp>
    </p:spTree>
    <p:extLst>
      <p:ext uri="{BB962C8B-B14F-4D97-AF65-F5344CB8AC3E}">
        <p14:creationId xmlns:p14="http://schemas.microsoft.com/office/powerpoint/2010/main" val="750478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776"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91440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lvl1pPr>
          </a:lstStyle>
          <a:p>
            <a:fld id="{035A470A-8745-1144-B0E5-C91EEE6D6402}" type="slidenum">
              <a:rPr lang="en-US" altLang="en-US"/>
              <a:pPr/>
              <a:t>‹#›</a:t>
            </a:fld>
            <a:endParaRPr lang="en-US" altLang="en-US"/>
          </a:p>
        </p:txBody>
      </p:sp>
    </p:spTree>
    <p:extLst>
      <p:ext uri="{BB962C8B-B14F-4D97-AF65-F5344CB8AC3E}">
        <p14:creationId xmlns:p14="http://schemas.microsoft.com/office/powerpoint/2010/main" val="119815504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78" y="274544"/>
            <a:ext cx="822902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89" y="1535211"/>
            <a:ext cx="4039465" cy="640136"/>
          </a:xfrm>
        </p:spPr>
        <p:txBody>
          <a:bodyPr anchor="b"/>
          <a:lstStyle>
            <a:lvl1pPr marL="0" indent="0">
              <a:buNone/>
              <a:defRPr sz="2200" b="1"/>
            </a:lvl1pPr>
            <a:lvl2pPr marL="397890" indent="0">
              <a:buNone/>
              <a:defRPr sz="1800" b="1"/>
            </a:lvl2pPr>
            <a:lvl3pPr marL="795759" indent="0">
              <a:buNone/>
              <a:defRPr sz="1500" b="1"/>
            </a:lvl3pPr>
            <a:lvl4pPr marL="1193692" indent="0">
              <a:buNone/>
              <a:defRPr sz="1400" b="1"/>
            </a:lvl4pPr>
            <a:lvl5pPr marL="1591557" indent="0">
              <a:buNone/>
              <a:defRPr sz="1400" b="1"/>
            </a:lvl5pPr>
            <a:lvl6pPr marL="1989454" indent="0">
              <a:buNone/>
              <a:defRPr sz="1400" b="1"/>
            </a:lvl6pPr>
            <a:lvl7pPr marL="2387342" indent="0">
              <a:buNone/>
              <a:defRPr sz="1400" b="1"/>
            </a:lvl7pPr>
            <a:lvl8pPr marL="2785228" indent="0">
              <a:buNone/>
              <a:defRPr sz="1400" b="1"/>
            </a:lvl8pPr>
            <a:lvl9pPr marL="3183114"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489" y="2175349"/>
            <a:ext cx="4039465" cy="3951473"/>
          </a:xfrm>
        </p:spPr>
        <p:txBody>
          <a:bodyPr/>
          <a:lstStyle>
            <a:lvl1pPr>
              <a:defRPr sz="22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6" y="1535211"/>
            <a:ext cx="4040909" cy="640136"/>
          </a:xfrm>
        </p:spPr>
        <p:txBody>
          <a:bodyPr anchor="b"/>
          <a:lstStyle>
            <a:lvl1pPr marL="0" indent="0">
              <a:buNone/>
              <a:defRPr sz="2200" b="1"/>
            </a:lvl1pPr>
            <a:lvl2pPr marL="397890" indent="0">
              <a:buNone/>
              <a:defRPr sz="1800" b="1"/>
            </a:lvl2pPr>
            <a:lvl3pPr marL="795759" indent="0">
              <a:buNone/>
              <a:defRPr sz="1500" b="1"/>
            </a:lvl3pPr>
            <a:lvl4pPr marL="1193692" indent="0">
              <a:buNone/>
              <a:defRPr sz="1400" b="1"/>
            </a:lvl4pPr>
            <a:lvl5pPr marL="1591557" indent="0">
              <a:buNone/>
              <a:defRPr sz="1400" b="1"/>
            </a:lvl5pPr>
            <a:lvl6pPr marL="1989454" indent="0">
              <a:buNone/>
              <a:defRPr sz="1400" b="1"/>
            </a:lvl6pPr>
            <a:lvl7pPr marL="2387342" indent="0">
              <a:buNone/>
              <a:defRPr sz="1400" b="1"/>
            </a:lvl7pPr>
            <a:lvl8pPr marL="2785228" indent="0">
              <a:buNone/>
              <a:defRPr sz="1400" b="1"/>
            </a:lvl8pPr>
            <a:lvl9pPr marL="3183114"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606" y="2175349"/>
            <a:ext cx="4040909" cy="3951473"/>
          </a:xfrm>
        </p:spPr>
        <p:txBody>
          <a:bodyPr/>
          <a:lstStyle>
            <a:lvl1pPr>
              <a:defRPr sz="22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914400">
              <a:defRPr/>
            </a:lvl1pPr>
          </a:lstStyle>
          <a:p>
            <a:pPr>
              <a:defRPr/>
            </a:pPr>
            <a:endParaRPr lang="en-US"/>
          </a:p>
        </p:txBody>
      </p:sp>
      <p:sp>
        <p:nvSpPr>
          <p:cNvPr id="8"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a:defRPr/>
            </a:lvl1pPr>
          </a:lstStyle>
          <a:p>
            <a:fld id="{D95AE0B5-0BE4-F742-82F2-3F45A1A2368C}" type="slidenum">
              <a:rPr lang="en-US" altLang="en-US"/>
              <a:pPr/>
              <a:t>‹#›</a:t>
            </a:fld>
            <a:endParaRPr lang="en-US" altLang="en-US"/>
          </a:p>
        </p:txBody>
      </p:sp>
    </p:spTree>
    <p:extLst>
      <p:ext uri="{BB962C8B-B14F-4D97-AF65-F5344CB8AC3E}">
        <p14:creationId xmlns:p14="http://schemas.microsoft.com/office/powerpoint/2010/main" val="43775062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914400">
              <a:defRPr/>
            </a:lvl1pPr>
          </a:lstStyle>
          <a:p>
            <a:pPr>
              <a:defRPr/>
            </a:pPr>
            <a:endParaRPr lang="en-US"/>
          </a:p>
        </p:txBody>
      </p:sp>
      <p:sp>
        <p:nvSpPr>
          <p:cNvPr id="4"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a:defRPr/>
            </a:lvl1pPr>
          </a:lstStyle>
          <a:p>
            <a:fld id="{2F58F3D0-2B85-D141-8FD7-6163D25AB287}" type="slidenum">
              <a:rPr lang="en-US" altLang="en-US"/>
              <a:pPr/>
              <a:t>‹#›</a:t>
            </a:fld>
            <a:endParaRPr lang="en-US" altLang="en-US"/>
          </a:p>
        </p:txBody>
      </p:sp>
    </p:spTree>
    <p:extLst>
      <p:ext uri="{BB962C8B-B14F-4D97-AF65-F5344CB8AC3E}">
        <p14:creationId xmlns:p14="http://schemas.microsoft.com/office/powerpoint/2010/main" val="214324659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pPr>
              <a:defRPr/>
            </a:pPr>
            <a:endParaRPr lang="en-US"/>
          </a:p>
        </p:txBody>
      </p:sp>
      <p:sp>
        <p:nvSpPr>
          <p:cNvPr id="3"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a:defRPr/>
            </a:lvl1pPr>
          </a:lstStyle>
          <a:p>
            <a:fld id="{B465CA18-0CB6-284E-99B5-CB0AEFD6938E}" type="slidenum">
              <a:rPr lang="en-US" altLang="en-US"/>
              <a:pPr/>
              <a:t>‹#›</a:t>
            </a:fld>
            <a:endParaRPr lang="en-US" altLang="en-US"/>
          </a:p>
        </p:txBody>
      </p:sp>
    </p:spTree>
    <p:extLst>
      <p:ext uri="{BB962C8B-B14F-4D97-AF65-F5344CB8AC3E}">
        <p14:creationId xmlns:p14="http://schemas.microsoft.com/office/powerpoint/2010/main" val="180227742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62" y="273144"/>
            <a:ext cx="5111750" cy="5853672"/>
          </a:xfrm>
        </p:spPr>
        <p:txBody>
          <a:bodyPr/>
          <a:lstStyle>
            <a:lvl1pPr>
              <a:defRPr sz="2900"/>
            </a:lvl1pPr>
            <a:lvl2pPr>
              <a:defRPr sz="24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5" y="1435759"/>
            <a:ext cx="3007591" cy="4691063"/>
          </a:xfrm>
        </p:spPr>
        <p:txBody>
          <a:bodyPr/>
          <a:lstStyle>
            <a:lvl1pPr marL="0" indent="0">
              <a:buNone/>
              <a:defRPr sz="1300"/>
            </a:lvl1pPr>
            <a:lvl2pPr marL="397890" indent="0">
              <a:buNone/>
              <a:defRPr sz="1100"/>
            </a:lvl2pPr>
            <a:lvl3pPr marL="795759" indent="0">
              <a:buNone/>
              <a:defRPr sz="900"/>
            </a:lvl3pPr>
            <a:lvl4pPr marL="1193692" indent="0">
              <a:buNone/>
              <a:defRPr sz="800"/>
            </a:lvl4pPr>
            <a:lvl5pPr marL="1591557" indent="0">
              <a:buNone/>
              <a:defRPr sz="800"/>
            </a:lvl5pPr>
            <a:lvl6pPr marL="1989454" indent="0">
              <a:buNone/>
              <a:defRPr sz="800"/>
            </a:lvl6pPr>
            <a:lvl7pPr marL="2387342" indent="0">
              <a:buNone/>
              <a:defRPr sz="800"/>
            </a:lvl7pPr>
            <a:lvl8pPr marL="2785228" indent="0">
              <a:buNone/>
              <a:defRPr sz="800"/>
            </a:lvl8pPr>
            <a:lvl9pPr marL="3183114"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lvl1pPr>
          </a:lstStyle>
          <a:p>
            <a:fld id="{43990E5D-4D37-864B-9DB0-DCB839AAC4DA}" type="slidenum">
              <a:rPr lang="en-US" altLang="en-US"/>
              <a:pPr/>
              <a:t>‹#›</a:t>
            </a:fld>
            <a:endParaRPr lang="en-US" altLang="en-US"/>
          </a:p>
        </p:txBody>
      </p:sp>
    </p:spTree>
    <p:extLst>
      <p:ext uri="{BB962C8B-B14F-4D97-AF65-F5344CB8AC3E}">
        <p14:creationId xmlns:p14="http://schemas.microsoft.com/office/powerpoint/2010/main" val="61975700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95" y="4800585"/>
            <a:ext cx="5486977" cy="567297"/>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695" y="612123"/>
            <a:ext cx="5486977" cy="4115360"/>
          </a:xfrm>
        </p:spPr>
        <p:txBody>
          <a:bodyPr/>
          <a:lstStyle>
            <a:lvl1pPr marL="0" indent="0">
              <a:buNone/>
              <a:defRPr sz="2900"/>
            </a:lvl1pPr>
            <a:lvl2pPr marL="397890" indent="0">
              <a:buNone/>
              <a:defRPr sz="2400"/>
            </a:lvl2pPr>
            <a:lvl3pPr marL="795759" indent="0">
              <a:buNone/>
              <a:defRPr sz="2200"/>
            </a:lvl3pPr>
            <a:lvl4pPr marL="1193692" indent="0">
              <a:buNone/>
              <a:defRPr sz="1800"/>
            </a:lvl4pPr>
            <a:lvl5pPr marL="1591557" indent="0">
              <a:buNone/>
              <a:defRPr sz="1800"/>
            </a:lvl5pPr>
            <a:lvl6pPr marL="1989454" indent="0">
              <a:buNone/>
              <a:defRPr sz="1800"/>
            </a:lvl6pPr>
            <a:lvl7pPr marL="2387342" indent="0">
              <a:buNone/>
              <a:defRPr sz="1800"/>
            </a:lvl7pPr>
            <a:lvl8pPr marL="2785228" indent="0">
              <a:buNone/>
              <a:defRPr sz="1800"/>
            </a:lvl8pPr>
            <a:lvl9pPr marL="3183114" indent="0">
              <a:buNone/>
              <a:defRPr sz="1800"/>
            </a:lvl9pPr>
          </a:lstStyle>
          <a:p>
            <a:pPr lvl="0"/>
            <a:endParaRPr lang="en-US" noProof="0" smtClean="0"/>
          </a:p>
        </p:txBody>
      </p:sp>
      <p:sp>
        <p:nvSpPr>
          <p:cNvPr id="4" name="Text Placeholder 3"/>
          <p:cNvSpPr>
            <a:spLocks noGrp="1"/>
          </p:cNvSpPr>
          <p:nvPr>
            <p:ph type="body" sz="half" idx="2"/>
          </p:nvPr>
        </p:nvSpPr>
        <p:spPr>
          <a:xfrm>
            <a:off x="1792695" y="5367619"/>
            <a:ext cx="5486977" cy="804023"/>
          </a:xfrm>
        </p:spPr>
        <p:txBody>
          <a:bodyPr/>
          <a:lstStyle>
            <a:lvl1pPr marL="0" indent="0">
              <a:buNone/>
              <a:defRPr sz="1300"/>
            </a:lvl1pPr>
            <a:lvl2pPr marL="397890" indent="0">
              <a:buNone/>
              <a:defRPr sz="1100"/>
            </a:lvl2pPr>
            <a:lvl3pPr marL="795759" indent="0">
              <a:buNone/>
              <a:defRPr sz="900"/>
            </a:lvl3pPr>
            <a:lvl4pPr marL="1193692" indent="0">
              <a:buNone/>
              <a:defRPr sz="800"/>
            </a:lvl4pPr>
            <a:lvl5pPr marL="1591557" indent="0">
              <a:buNone/>
              <a:defRPr sz="800"/>
            </a:lvl5pPr>
            <a:lvl6pPr marL="1989454" indent="0">
              <a:buNone/>
              <a:defRPr sz="800"/>
            </a:lvl6pPr>
            <a:lvl7pPr marL="2387342" indent="0">
              <a:buNone/>
              <a:defRPr sz="800"/>
            </a:lvl7pPr>
            <a:lvl8pPr marL="2785228" indent="0">
              <a:buNone/>
              <a:defRPr sz="800"/>
            </a:lvl8pPr>
            <a:lvl9pPr marL="3183114"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lvl1pPr>
          </a:lstStyle>
          <a:p>
            <a:fld id="{849FB4D0-19CD-9749-ADB5-71922F40ACD1}" type="slidenum">
              <a:rPr lang="en-US" altLang="en-US"/>
              <a:pPr/>
              <a:t>‹#›</a:t>
            </a:fld>
            <a:endParaRPr lang="en-US" altLang="en-US"/>
          </a:p>
        </p:txBody>
      </p:sp>
    </p:spTree>
    <p:extLst>
      <p:ext uri="{BB962C8B-B14F-4D97-AF65-F5344CB8AC3E}">
        <p14:creationId xmlns:p14="http://schemas.microsoft.com/office/powerpoint/2010/main" val="96029508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507E1630-BCE5-304D-AD94-5211EFA5E1DD}" type="slidenum">
              <a:rPr lang="en-US" altLang="en-US"/>
              <a:pPr/>
              <a:t>‹#›</a:t>
            </a:fld>
            <a:endParaRPr lang="en-US" altLang="en-US"/>
          </a:p>
        </p:txBody>
      </p:sp>
    </p:spTree>
    <p:extLst>
      <p:ext uri="{BB962C8B-B14F-4D97-AF65-F5344CB8AC3E}">
        <p14:creationId xmlns:p14="http://schemas.microsoft.com/office/powerpoint/2010/main" val="133988639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008" y="609321"/>
            <a:ext cx="1942523" cy="54866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516" y="609321"/>
            <a:ext cx="5691909" cy="54866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DA44C4E5-DEBB-CF4D-B00F-12A41838CDD4}" type="slidenum">
              <a:rPr lang="en-US" altLang="en-US"/>
              <a:pPr/>
              <a:t>‹#›</a:t>
            </a:fld>
            <a:endParaRPr lang="en-US" altLang="en-US"/>
          </a:p>
        </p:txBody>
      </p:sp>
    </p:spTree>
    <p:extLst>
      <p:ext uri="{BB962C8B-B14F-4D97-AF65-F5344CB8AC3E}">
        <p14:creationId xmlns:p14="http://schemas.microsoft.com/office/powerpoint/2010/main" val="95703428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pPr>
              <a:defRPr/>
            </a:pPr>
            <a:endParaRPr lang="en-US"/>
          </a:p>
        </p:txBody>
      </p:sp>
      <p:sp>
        <p:nvSpPr>
          <p:cNvPr id="3"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a:defRPr/>
            </a:lvl1pPr>
          </a:lstStyle>
          <a:p>
            <a:fld id="{7380475B-A4DE-584A-BF63-4A6114F33DC8}" type="slidenum">
              <a:rPr lang="en-US" altLang="en-US"/>
              <a:pPr/>
              <a:t>‹#›</a:t>
            </a:fld>
            <a:endParaRPr lang="en-US" altLang="en-US"/>
          </a:p>
        </p:txBody>
      </p:sp>
    </p:spTree>
    <p:extLst>
      <p:ext uri="{BB962C8B-B14F-4D97-AF65-F5344CB8AC3E}">
        <p14:creationId xmlns:p14="http://schemas.microsoft.com/office/powerpoint/2010/main" val="95877491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fld id="{86CAA838-579F-7E44-9ABB-4119C87C2A80}" type="slidenum">
              <a:rPr lang="en-US" altLang="en-US"/>
              <a:pPr/>
              <a:t>‹#›</a:t>
            </a:fld>
            <a:endParaRPr lang="en-US" altLang="en-US"/>
          </a:p>
        </p:txBody>
      </p:sp>
    </p:spTree>
    <p:extLst>
      <p:ext uri="{BB962C8B-B14F-4D97-AF65-F5344CB8AC3E}">
        <p14:creationId xmlns:p14="http://schemas.microsoft.com/office/powerpoint/2010/main" val="156010892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DB1CFBE-52C9-0D46-910E-9E3812CE6160}" type="slidenum">
              <a:rPr lang="en-US" altLang="en-US"/>
              <a:pPr/>
              <a:t>‹#›</a:t>
            </a:fld>
            <a:endParaRPr lang="en-US" altLang="en-US"/>
          </a:p>
        </p:txBody>
      </p:sp>
    </p:spTree>
    <p:extLst>
      <p:ext uri="{BB962C8B-B14F-4D97-AF65-F5344CB8AC3E}">
        <p14:creationId xmlns:p14="http://schemas.microsoft.com/office/powerpoint/2010/main" val="11283714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27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47043" indent="0" algn="ctr">
              <a:buNone/>
              <a:defRPr/>
            </a:lvl2pPr>
            <a:lvl3pPr marL="894075" indent="0" algn="ctr">
              <a:buNone/>
              <a:defRPr/>
            </a:lvl3pPr>
            <a:lvl4pPr marL="1341082" indent="0" algn="ctr">
              <a:buNone/>
              <a:defRPr/>
            </a:lvl4pPr>
            <a:lvl5pPr marL="1788104" indent="0" algn="ctr">
              <a:buNone/>
              <a:defRPr/>
            </a:lvl5pPr>
            <a:lvl6pPr marL="2235120" indent="0" algn="ctr">
              <a:buNone/>
              <a:defRPr/>
            </a:lvl6pPr>
            <a:lvl7pPr marL="2682142" indent="0" algn="ctr">
              <a:buNone/>
              <a:defRPr/>
            </a:lvl7pPr>
            <a:lvl8pPr marL="3129171" indent="0" algn="ctr">
              <a:buNone/>
              <a:defRPr/>
            </a:lvl8pPr>
            <a:lvl9pPr marL="357619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lIns="80327" tIns="40148" rIns="80327" bIns="40148"/>
          <a:lstStyle>
            <a:lvl1pPr defTabSz="906737">
              <a:defRPr sz="2200">
                <a:solidFill>
                  <a:srgbClr val="000000"/>
                </a:solidFill>
                <a:latin typeface="Arial" pitchFamily="-65"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80327" tIns="40148" rIns="80327" bIns="40148"/>
          <a:lstStyle>
            <a:lvl1pPr defTabSz="906737">
              <a:defRPr sz="2200">
                <a:solidFill>
                  <a:srgbClr val="000000"/>
                </a:solidFill>
                <a:latin typeface="Arial" pitchFamily="-65"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80327" tIns="40148" rIns="80327" bIns="40148" numCol="1" anchor="t" anchorCtr="0" compatLnSpc="1">
            <a:prstTxWarp prst="textNoShape">
              <a:avLst/>
            </a:prstTxWarp>
          </a:bodyPr>
          <a:lstStyle>
            <a:lvl1pPr defTabSz="906463">
              <a:defRPr sz="2200">
                <a:solidFill>
                  <a:srgbClr val="000000"/>
                </a:solidFill>
              </a:defRPr>
            </a:lvl1pPr>
          </a:lstStyle>
          <a:p>
            <a:fld id="{2A90274D-DB1A-614A-B251-B21588E8F3E9}" type="slidenum">
              <a:rPr lang="en-US" altLang="en-US"/>
              <a:pPr/>
              <a:t>‹#›</a:t>
            </a:fld>
            <a:endParaRPr lang="en-US" altLang="en-US"/>
          </a:p>
        </p:txBody>
      </p:sp>
    </p:spTree>
    <p:extLst>
      <p:ext uri="{BB962C8B-B14F-4D97-AF65-F5344CB8AC3E}">
        <p14:creationId xmlns:p14="http://schemas.microsoft.com/office/powerpoint/2010/main" val="212292348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lIns="80522" tIns="40252" rIns="80522" bIns="40252"/>
          <a:lstStyle>
            <a:lvl1pPr defTabSz="906737">
              <a:defRPr sz="2200">
                <a:solidFill>
                  <a:srgbClr val="000000"/>
                </a:solidFill>
                <a:latin typeface="Arial" pitchFamily="-65" charset="0"/>
                <a:ea typeface="Lucida Sans Unicode"/>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80522" tIns="40252" rIns="80522" bIns="40252"/>
          <a:lstStyle>
            <a:lvl1pPr defTabSz="906737">
              <a:defRPr sz="2200">
                <a:solidFill>
                  <a:srgbClr val="000000"/>
                </a:solidFill>
                <a:latin typeface="Arial" pitchFamily="-65" charset="0"/>
                <a:ea typeface="Lucida Sans Unicode"/>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80522" tIns="40252" rIns="80522" bIns="40252" numCol="1" anchor="t" anchorCtr="0" compatLnSpc="1">
            <a:prstTxWarp prst="textNoShape">
              <a:avLst/>
            </a:prstTxWarp>
          </a:bodyPr>
          <a:lstStyle>
            <a:lvl1pPr defTabSz="906463">
              <a:defRPr sz="2200">
                <a:solidFill>
                  <a:srgbClr val="000000"/>
                </a:solidFill>
              </a:defRPr>
            </a:lvl1pPr>
          </a:lstStyle>
          <a:p>
            <a:fld id="{4AC5F2B3-85BB-B449-AEDC-A680BBF6C495}" type="slidenum">
              <a:rPr lang="en-US" altLang="en-US"/>
              <a:pPr/>
              <a:t>‹#›</a:t>
            </a:fld>
            <a:endParaRPr lang="en-US" altLang="en-US"/>
          </a:p>
        </p:txBody>
      </p:sp>
    </p:spTree>
    <p:extLst>
      <p:ext uri="{BB962C8B-B14F-4D97-AF65-F5344CB8AC3E}">
        <p14:creationId xmlns:p14="http://schemas.microsoft.com/office/powerpoint/2010/main" val="1681617102"/>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703"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80522" tIns="40252" rIns="80522" bIns="40252"/>
          <a:lstStyle>
            <a:lvl1pPr defTabSz="906737">
              <a:defRPr sz="2200">
                <a:solidFill>
                  <a:srgbClr val="FFFFFF"/>
                </a:solidFill>
                <a:latin typeface="Arial" pitchFamily="-65" charset="0"/>
                <a:ea typeface="Lucida Sans Unicode"/>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80522" tIns="40252" rIns="80522" bIns="40252"/>
          <a:lstStyle>
            <a:lvl1pPr defTabSz="906737">
              <a:defRPr sz="2200">
                <a:solidFill>
                  <a:srgbClr val="FFFFFF"/>
                </a:solidFill>
                <a:latin typeface="Arial" pitchFamily="-65" charset="0"/>
                <a:ea typeface="Lucida Sans Unicode"/>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80522" tIns="40252" rIns="80522" bIns="40252" numCol="1" anchor="t" anchorCtr="0" compatLnSpc="1">
            <a:prstTxWarp prst="textNoShape">
              <a:avLst/>
            </a:prstTxWarp>
          </a:bodyPr>
          <a:lstStyle>
            <a:lvl1pPr defTabSz="906463">
              <a:defRPr sz="2200">
                <a:solidFill>
                  <a:srgbClr val="FFFFFF"/>
                </a:solidFill>
              </a:defRPr>
            </a:lvl1pPr>
          </a:lstStyle>
          <a:p>
            <a:fld id="{2880CAB5-AEF4-B54C-B23B-6BE67C186373}" type="slidenum">
              <a:rPr lang="en-US" altLang="en-US"/>
              <a:pPr/>
              <a:t>‹#›</a:t>
            </a:fld>
            <a:endParaRPr lang="en-US" altLang="en-US"/>
          </a:p>
        </p:txBody>
      </p:sp>
    </p:spTree>
    <p:extLst>
      <p:ext uri="{BB962C8B-B14F-4D97-AF65-F5344CB8AC3E}">
        <p14:creationId xmlns:p14="http://schemas.microsoft.com/office/powerpoint/2010/main" val="20538387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pPr>
              <a:defRPr/>
            </a:pPr>
            <a:endParaRPr lang="en-US"/>
          </a:p>
        </p:txBody>
      </p:sp>
      <p:sp>
        <p:nvSpPr>
          <p:cNvPr id="3"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a:defRPr/>
            </a:lvl1pPr>
          </a:lstStyle>
          <a:p>
            <a:fld id="{0F6D35D7-B50A-0B40-800A-793347291F47}" type="slidenum">
              <a:rPr lang="en-US" altLang="en-US"/>
              <a:pPr/>
              <a:t>‹#›</a:t>
            </a:fld>
            <a:endParaRPr lang="en-US" altLang="en-US"/>
          </a:p>
        </p:txBody>
      </p:sp>
    </p:spTree>
    <p:extLst>
      <p:ext uri="{BB962C8B-B14F-4D97-AF65-F5344CB8AC3E}">
        <p14:creationId xmlns:p14="http://schemas.microsoft.com/office/powerpoint/2010/main" val="216468880"/>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551" y="1982079"/>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3" y="1982079"/>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914400">
              <a:defRPr>
                <a:solidFill>
                  <a:srgbClr val="FFFFFF"/>
                </a:solidFill>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solidFill>
                  <a:srgbClr val="FFFFFF"/>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solidFill>
                  <a:srgbClr val="FFFFFF"/>
                </a:solidFill>
              </a:defRPr>
            </a:lvl1pPr>
          </a:lstStyle>
          <a:p>
            <a:fld id="{61EC7F82-6F27-F049-98B0-8A64C6A903F1}" type="slidenum">
              <a:rPr lang="en-US" altLang="en-US"/>
              <a:pPr/>
              <a:t>‹#›</a:t>
            </a:fld>
            <a:endParaRPr lang="en-US" altLang="en-US"/>
          </a:p>
        </p:txBody>
      </p:sp>
    </p:spTree>
    <p:extLst>
      <p:ext uri="{BB962C8B-B14F-4D97-AF65-F5344CB8AC3E}">
        <p14:creationId xmlns:p14="http://schemas.microsoft.com/office/powerpoint/2010/main" val="355168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ea typeface="ＭＳ Ｐゴシック" charset="-128"/>
              </a:defRPr>
            </a:lvl1pPr>
          </a:lstStyle>
          <a:p>
            <a:fld id="{1F38C616-4B77-D945-AEBD-921A382A5D80}" type="datetime1">
              <a:rPr lang="en-US" altLang="en-US"/>
              <a:pPr/>
              <a:t>9/21/16</a:t>
            </a:fld>
            <a:endParaRPr lang="en-US" altLang="en-US"/>
          </a:p>
        </p:txBody>
      </p:sp>
      <p:sp>
        <p:nvSpPr>
          <p:cNvPr id="5" name="Footer Placeholder 4"/>
          <p:cNvSpPr>
            <a:spLocks noGrp="1"/>
          </p:cNvSpPr>
          <p:nvPr>
            <p:ph type="ftr" sz="quarter" idx="11"/>
          </p:nvPr>
        </p:nvSpPr>
        <p:spPr/>
        <p:txBody>
          <a:bodyPr/>
          <a:lstStyle>
            <a:lvl1pPr defTabSz="914400">
              <a:defRPr>
                <a:solidFill>
                  <a:srgbClr val="000000"/>
                </a:solidFill>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23877157-0DC5-3E46-82F4-73DFE72606F3}" type="slidenum">
              <a:rPr lang="en-US" altLang="en-US"/>
              <a:pPr/>
              <a:t>‹#›</a:t>
            </a:fld>
            <a:endParaRPr lang="en-US" altLang="en-US"/>
          </a:p>
        </p:txBody>
      </p:sp>
    </p:spTree>
    <p:extLst>
      <p:ext uri="{BB962C8B-B14F-4D97-AF65-F5344CB8AC3E}">
        <p14:creationId xmlns:p14="http://schemas.microsoft.com/office/powerpoint/2010/main" val="14539075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49505" indent="0" algn="ctr">
              <a:buNone/>
              <a:defRPr>
                <a:solidFill>
                  <a:schemeClr val="tx1">
                    <a:tint val="75000"/>
                  </a:schemeClr>
                </a:solidFill>
              </a:defRPr>
            </a:lvl2pPr>
            <a:lvl3pPr marL="899010" indent="0" algn="ctr">
              <a:buNone/>
              <a:defRPr>
                <a:solidFill>
                  <a:schemeClr val="tx1">
                    <a:tint val="75000"/>
                  </a:schemeClr>
                </a:solidFill>
              </a:defRPr>
            </a:lvl3pPr>
            <a:lvl4pPr marL="1348516" indent="0" algn="ctr">
              <a:buNone/>
              <a:defRPr>
                <a:solidFill>
                  <a:schemeClr val="tx1">
                    <a:tint val="75000"/>
                  </a:schemeClr>
                </a:solidFill>
              </a:defRPr>
            </a:lvl4pPr>
            <a:lvl5pPr marL="1798021" indent="0" algn="ctr">
              <a:buNone/>
              <a:defRPr>
                <a:solidFill>
                  <a:schemeClr val="tx1">
                    <a:tint val="75000"/>
                  </a:schemeClr>
                </a:solidFill>
              </a:defRPr>
            </a:lvl5pPr>
            <a:lvl6pPr marL="2247527" indent="0" algn="ctr">
              <a:buNone/>
              <a:defRPr>
                <a:solidFill>
                  <a:schemeClr val="tx1">
                    <a:tint val="75000"/>
                  </a:schemeClr>
                </a:solidFill>
              </a:defRPr>
            </a:lvl6pPr>
            <a:lvl7pPr marL="2697032" indent="0" algn="ctr">
              <a:buNone/>
              <a:defRPr>
                <a:solidFill>
                  <a:schemeClr val="tx1">
                    <a:tint val="75000"/>
                  </a:schemeClr>
                </a:solidFill>
              </a:defRPr>
            </a:lvl7pPr>
            <a:lvl8pPr marL="3146538" indent="0" algn="ctr">
              <a:buNone/>
              <a:defRPr>
                <a:solidFill>
                  <a:schemeClr val="tx1">
                    <a:tint val="75000"/>
                  </a:schemeClr>
                </a:solidFill>
              </a:defRPr>
            </a:lvl8pPr>
            <a:lvl9pPr marL="35960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D475F53-3FF9-374C-8FAB-EB05AD6C766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680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3AB813E-3865-DE47-B681-5CC60578E43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48185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971"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941">
                <a:solidFill>
                  <a:schemeClr val="tx1">
                    <a:tint val="75000"/>
                  </a:schemeClr>
                </a:solidFill>
              </a:defRPr>
            </a:lvl1pPr>
            <a:lvl2pPr marL="449505" indent="0">
              <a:buNone/>
              <a:defRPr sz="1765">
                <a:solidFill>
                  <a:schemeClr val="tx1">
                    <a:tint val="75000"/>
                  </a:schemeClr>
                </a:solidFill>
              </a:defRPr>
            </a:lvl2pPr>
            <a:lvl3pPr marL="899010" indent="0">
              <a:buNone/>
              <a:defRPr sz="1588">
                <a:solidFill>
                  <a:schemeClr val="tx1">
                    <a:tint val="75000"/>
                  </a:schemeClr>
                </a:solidFill>
              </a:defRPr>
            </a:lvl3pPr>
            <a:lvl4pPr marL="1348516" indent="0">
              <a:buNone/>
              <a:defRPr sz="1412">
                <a:solidFill>
                  <a:schemeClr val="tx1">
                    <a:tint val="75000"/>
                  </a:schemeClr>
                </a:solidFill>
              </a:defRPr>
            </a:lvl4pPr>
            <a:lvl5pPr marL="1798021" indent="0">
              <a:buNone/>
              <a:defRPr sz="1412">
                <a:solidFill>
                  <a:schemeClr val="tx1">
                    <a:tint val="75000"/>
                  </a:schemeClr>
                </a:solidFill>
              </a:defRPr>
            </a:lvl5pPr>
            <a:lvl6pPr marL="2247527" indent="0">
              <a:buNone/>
              <a:defRPr sz="1412">
                <a:solidFill>
                  <a:schemeClr val="tx1">
                    <a:tint val="75000"/>
                  </a:schemeClr>
                </a:solidFill>
              </a:defRPr>
            </a:lvl6pPr>
            <a:lvl7pPr marL="2697032" indent="0">
              <a:buNone/>
              <a:defRPr sz="1412">
                <a:solidFill>
                  <a:schemeClr val="tx1">
                    <a:tint val="75000"/>
                  </a:schemeClr>
                </a:solidFill>
              </a:defRPr>
            </a:lvl7pPr>
            <a:lvl8pPr marL="3146538" indent="0">
              <a:buNone/>
              <a:defRPr sz="1412">
                <a:solidFill>
                  <a:schemeClr val="tx1">
                    <a:tint val="75000"/>
                  </a:schemeClr>
                </a:solidFill>
              </a:defRPr>
            </a:lvl8pPr>
            <a:lvl9pPr marL="3596043" indent="0">
              <a:buNone/>
              <a:defRPr sz="141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584DDA3-0DBA-1C4D-BE84-ED4870E7EEE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6775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E6C8ECD-0BD6-0347-AD8C-A9311553EF95}" type="slidenum">
              <a:rPr lang="en-US" altLang="en-US"/>
              <a:pPr/>
              <a:t>‹#›</a:t>
            </a:fld>
            <a:endParaRPr lang="en-US" altLang="en-US"/>
          </a:p>
        </p:txBody>
      </p:sp>
    </p:spTree>
    <p:extLst>
      <p:ext uri="{BB962C8B-B14F-4D97-AF65-F5344CB8AC3E}">
        <p14:creationId xmlns:p14="http://schemas.microsoft.com/office/powerpoint/2010/main" val="1111760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3C15DF-512C-5F43-B67A-F57B171A27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384451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382" b="1"/>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382" b="1"/>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8CAF3D9-04A9-6548-A080-EA8C581A691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06074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E45A965-1A3B-FD46-9A8F-3727EBF79E2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8341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7434EEB-F15B-284F-9FB8-DDEC5D33AC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1280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41"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177"/>
            </a:lvl1pPr>
            <a:lvl2pPr>
              <a:defRPr sz="2735"/>
            </a:lvl2pPr>
            <a:lvl3pPr>
              <a:defRPr sz="2382"/>
            </a:lvl3pPr>
            <a:lvl4pPr>
              <a:defRPr sz="1941"/>
            </a:lvl4pPr>
            <a:lvl5pPr>
              <a:defRPr sz="1941"/>
            </a:lvl5pPr>
            <a:lvl6pPr>
              <a:defRPr sz="1941"/>
            </a:lvl6pPr>
            <a:lvl7pPr>
              <a:defRPr sz="1941"/>
            </a:lvl7pPr>
            <a:lvl8pPr>
              <a:defRPr sz="1941"/>
            </a:lvl8pPr>
            <a:lvl9pPr>
              <a:defRPr sz="194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12"/>
            </a:lvl1pPr>
            <a:lvl2pPr marL="449505" indent="0">
              <a:buNone/>
              <a:defRPr sz="1147"/>
            </a:lvl2pPr>
            <a:lvl3pPr marL="899010" indent="0">
              <a:buNone/>
              <a:defRPr sz="971"/>
            </a:lvl3pPr>
            <a:lvl4pPr marL="1348516" indent="0">
              <a:buNone/>
              <a:defRPr sz="882"/>
            </a:lvl4pPr>
            <a:lvl5pPr marL="1798021" indent="0">
              <a:buNone/>
              <a:defRPr sz="882"/>
            </a:lvl5pPr>
            <a:lvl6pPr marL="2247527" indent="0">
              <a:buNone/>
              <a:defRPr sz="882"/>
            </a:lvl6pPr>
            <a:lvl7pPr marL="2697032" indent="0">
              <a:buNone/>
              <a:defRPr sz="882"/>
            </a:lvl7pPr>
            <a:lvl8pPr marL="3146538" indent="0">
              <a:buNone/>
              <a:defRPr sz="882"/>
            </a:lvl8pPr>
            <a:lvl9pPr marL="3596043" indent="0">
              <a:buNone/>
              <a:defRPr sz="882"/>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6656BB2-9649-2645-AE00-4DBD0BC7A28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1635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41"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177"/>
            </a:lvl1pPr>
            <a:lvl2pPr marL="449505" indent="0">
              <a:buNone/>
              <a:defRPr sz="2735"/>
            </a:lvl2pPr>
            <a:lvl3pPr marL="899010" indent="0">
              <a:buNone/>
              <a:defRPr sz="2382"/>
            </a:lvl3pPr>
            <a:lvl4pPr marL="1348516" indent="0">
              <a:buNone/>
              <a:defRPr sz="1941"/>
            </a:lvl4pPr>
            <a:lvl5pPr marL="1798021" indent="0">
              <a:buNone/>
              <a:defRPr sz="1941"/>
            </a:lvl5pPr>
            <a:lvl6pPr marL="2247527" indent="0">
              <a:buNone/>
              <a:defRPr sz="1941"/>
            </a:lvl6pPr>
            <a:lvl7pPr marL="2697032" indent="0">
              <a:buNone/>
              <a:defRPr sz="1941"/>
            </a:lvl7pPr>
            <a:lvl8pPr marL="3146538" indent="0">
              <a:buNone/>
              <a:defRPr sz="1941"/>
            </a:lvl8pPr>
            <a:lvl9pPr marL="3596043" indent="0">
              <a:buNone/>
              <a:defRPr sz="1941"/>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12"/>
            </a:lvl1pPr>
            <a:lvl2pPr marL="449505" indent="0">
              <a:buNone/>
              <a:defRPr sz="1147"/>
            </a:lvl2pPr>
            <a:lvl3pPr marL="899010" indent="0">
              <a:buNone/>
              <a:defRPr sz="971"/>
            </a:lvl3pPr>
            <a:lvl4pPr marL="1348516" indent="0">
              <a:buNone/>
              <a:defRPr sz="882"/>
            </a:lvl4pPr>
            <a:lvl5pPr marL="1798021" indent="0">
              <a:buNone/>
              <a:defRPr sz="882"/>
            </a:lvl5pPr>
            <a:lvl6pPr marL="2247527" indent="0">
              <a:buNone/>
              <a:defRPr sz="882"/>
            </a:lvl6pPr>
            <a:lvl7pPr marL="2697032" indent="0">
              <a:buNone/>
              <a:defRPr sz="882"/>
            </a:lvl7pPr>
            <a:lvl8pPr marL="3146538" indent="0">
              <a:buNone/>
              <a:defRPr sz="882"/>
            </a:lvl8pPr>
            <a:lvl9pPr marL="3596043" indent="0">
              <a:buNone/>
              <a:defRPr sz="882"/>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FD84ACD-624A-194A-8A50-3EA7887EA9B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41319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B211CE-C1EE-2048-AEEF-4D577371CCC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8037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CAECFC6-1C5A-1B45-A8E8-358CFC475B9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07413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503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48982" indent="0" algn="ctr">
              <a:buNone/>
              <a:defRPr/>
            </a:lvl2pPr>
            <a:lvl3pPr marL="897959" indent="0" algn="ctr">
              <a:buNone/>
              <a:defRPr/>
            </a:lvl3pPr>
            <a:lvl4pPr marL="1346941" indent="0" algn="ctr">
              <a:buNone/>
              <a:defRPr/>
            </a:lvl4pPr>
            <a:lvl5pPr marL="1795920" indent="0" algn="ctr">
              <a:buNone/>
              <a:defRPr/>
            </a:lvl5pPr>
            <a:lvl6pPr marL="2244901" indent="0" algn="ctr">
              <a:buNone/>
              <a:defRPr/>
            </a:lvl6pPr>
            <a:lvl7pPr marL="2693879" indent="0" algn="ctr">
              <a:buNone/>
              <a:defRPr/>
            </a:lvl7pPr>
            <a:lvl8pPr marL="3142861" indent="0" algn="ctr">
              <a:buNone/>
              <a:defRPr/>
            </a:lvl8pPr>
            <a:lvl9pPr marL="359183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512" y="6248684"/>
            <a:ext cx="1905000" cy="456640"/>
          </a:xfrm>
          <a:prstGeom prst="rect">
            <a:avLst/>
          </a:prstGeom>
        </p:spPr>
        <p:txBody>
          <a:bodyPr lIns="91368" tIns="45682" rIns="91368" bIns="45682"/>
          <a:lstStyle>
            <a:lvl1pPr>
              <a:defRPr>
                <a:ea typeface="ＭＳ Ｐゴシック" charset="-128"/>
                <a:cs typeface="ＭＳ Ｐゴシック" charset="-128"/>
              </a:defRPr>
            </a:lvl1pPr>
          </a:lstStyle>
          <a:p>
            <a:pPr>
              <a:defRPr/>
            </a:pPr>
            <a:endParaRPr lang="en-US" sz="2206">
              <a:solidFill>
                <a:srgbClr val="000000"/>
              </a:solidFill>
              <a:latin typeface="Arial" pitchFamily="-65" charset="0"/>
            </a:endParaRPr>
          </a:p>
        </p:txBody>
      </p:sp>
      <p:sp>
        <p:nvSpPr>
          <p:cNvPr id="5" name="Rectangle 5"/>
          <p:cNvSpPr>
            <a:spLocks noGrp="1" noChangeArrowheads="1"/>
          </p:cNvSpPr>
          <p:nvPr>
            <p:ph type="ftr" sz="quarter" idx="11"/>
          </p:nvPr>
        </p:nvSpPr>
        <p:spPr>
          <a:xfrm>
            <a:off x="3124497" y="6248684"/>
            <a:ext cx="2895023" cy="456640"/>
          </a:xfrm>
          <a:prstGeom prst="rect">
            <a:avLst/>
          </a:prstGeom>
        </p:spPr>
        <p:txBody>
          <a:bodyPr lIns="91368" tIns="45682" rIns="91368" bIns="45682"/>
          <a:lstStyle>
            <a:lvl1pPr>
              <a:defRPr>
                <a:ea typeface="ＭＳ Ｐゴシック" charset="-128"/>
                <a:cs typeface="ＭＳ Ｐゴシック" charset="-128"/>
              </a:defRPr>
            </a:lvl1pPr>
          </a:lstStyle>
          <a:p>
            <a:pPr>
              <a:defRPr/>
            </a:pPr>
            <a:endParaRPr lang="en-US" sz="2206">
              <a:solidFill>
                <a:srgbClr val="000000"/>
              </a:solidFill>
              <a:latin typeface="Arial" pitchFamily="-65" charset="0"/>
            </a:endParaRPr>
          </a:p>
        </p:txBody>
      </p:sp>
      <p:sp>
        <p:nvSpPr>
          <p:cNvPr id="6" name="Rectangle 6"/>
          <p:cNvSpPr>
            <a:spLocks noGrp="1" noChangeArrowheads="1"/>
          </p:cNvSpPr>
          <p:nvPr>
            <p:ph type="sldNum" sz="quarter" idx="12"/>
          </p:nvPr>
        </p:nvSpPr>
        <p:spPr>
          <a:xfrm>
            <a:off x="6553489" y="6248684"/>
            <a:ext cx="1905000" cy="456640"/>
          </a:xfrm>
          <a:prstGeom prst="rect">
            <a:avLst/>
          </a:prstGeom>
        </p:spPr>
        <p:txBody>
          <a:bodyPr lIns="91368" tIns="45682" rIns="91368" bIns="45682"/>
          <a:lstStyle>
            <a:lvl1pPr>
              <a:defRPr>
                <a:ea typeface="ＭＳ Ｐゴシック" charset="-128"/>
                <a:cs typeface="ＭＳ Ｐゴシック" charset="-128"/>
              </a:defRPr>
            </a:lvl1pPr>
          </a:lstStyle>
          <a:p>
            <a:pPr>
              <a:defRPr/>
            </a:pPr>
            <a:fld id="{077923F9-A122-474F-A56F-A3D8A09468C7}" type="slidenum">
              <a:rPr lang="en-US" sz="2206">
                <a:solidFill>
                  <a:srgbClr val="000000"/>
                </a:solidFill>
                <a:latin typeface="Arial" pitchFamily="-65" charset="0"/>
              </a:rPr>
              <a:pPr>
                <a:defRPr/>
              </a:pPr>
              <a:t>‹#›</a:t>
            </a:fld>
            <a:endParaRPr lang="en-US" sz="2206">
              <a:solidFill>
                <a:srgbClr val="000000"/>
              </a:solidFill>
              <a:latin typeface="Arial" pitchFamily="-65" charset="0"/>
            </a:endParaRPr>
          </a:p>
        </p:txBody>
      </p:sp>
    </p:spTree>
    <p:extLst>
      <p:ext uri="{BB962C8B-B14F-4D97-AF65-F5344CB8AC3E}">
        <p14:creationId xmlns:p14="http://schemas.microsoft.com/office/powerpoint/2010/main" val="152957482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FACF3CF-5415-1649-AC4B-1D2DBFBBABD5}" type="slidenum">
              <a:rPr lang="en-US" altLang="en-US"/>
              <a:pPr/>
              <a:t>‹#›</a:t>
            </a:fld>
            <a:endParaRPr lang="en-US" altLang="en-US"/>
          </a:p>
        </p:txBody>
      </p:sp>
    </p:spTree>
    <p:extLst>
      <p:ext uri="{BB962C8B-B14F-4D97-AF65-F5344CB8AC3E}">
        <p14:creationId xmlns:p14="http://schemas.microsoft.com/office/powerpoint/2010/main" val="2245784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EA9ADEC-6972-BB42-9269-12C40EE367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73311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A59C3D-5E73-0D4D-8620-61EB6FF64A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51353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C35241-84C6-EC47-9359-04CD7732CDB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05427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47D912-84DB-BE49-BE0E-F3BF4434F9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2786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705A167-0F40-D542-A633-5779A79D95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5818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AEC2324-71A3-CE42-AFFC-10FDBFC496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75805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15C581A-1292-2047-954B-83973A559A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08396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458D3D-239F-8842-B593-4164BF79BA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2990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D84810D-105A-A049-86F0-D0EB22A1248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31156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12D1AA-2883-574E-8653-5390B1F580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978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4E5E113-2134-534A-9FB4-605FA8D23E31}" type="slidenum">
              <a:rPr lang="en-US" altLang="en-US"/>
              <a:pPr/>
              <a:t>‹#›</a:t>
            </a:fld>
            <a:endParaRPr lang="en-US" altLang="en-US"/>
          </a:p>
        </p:txBody>
      </p:sp>
    </p:spTree>
    <p:extLst>
      <p:ext uri="{BB962C8B-B14F-4D97-AF65-F5344CB8AC3E}">
        <p14:creationId xmlns:p14="http://schemas.microsoft.com/office/powerpoint/2010/main" val="13611237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47E72B-DD42-504C-90FC-193AA72AA7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2091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57157E-2C92-634F-9344-58B7EDCA97B3}" type="slidenum">
              <a:rPr lang="en-US"/>
              <a:pPr>
                <a:defRPr/>
              </a:pPr>
              <a:t>‹#›</a:t>
            </a:fld>
            <a:endParaRPr lang="en-US"/>
          </a:p>
        </p:txBody>
      </p:sp>
    </p:spTree>
    <p:extLst>
      <p:ext uri="{BB962C8B-B14F-4D97-AF65-F5344CB8AC3E}">
        <p14:creationId xmlns:p14="http://schemas.microsoft.com/office/powerpoint/2010/main" val="1948640416"/>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31473DA-5C3C-3C42-86F5-DBD187B1BDBF}" type="slidenum">
              <a:rPr lang="en-US" altLang="en-US"/>
              <a:pPr/>
              <a:t>‹#›</a:t>
            </a:fld>
            <a:endParaRPr lang="en-US" altLang="en-US"/>
          </a:p>
        </p:txBody>
      </p:sp>
    </p:spTree>
    <p:extLst>
      <p:ext uri="{BB962C8B-B14F-4D97-AF65-F5344CB8AC3E}">
        <p14:creationId xmlns:p14="http://schemas.microsoft.com/office/powerpoint/2010/main" val="63432826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68019AE-6579-7C45-91E3-4972FFACF5E6}" type="slidenum">
              <a:rPr lang="en-US" altLang="en-US"/>
              <a:pPr/>
              <a:t>‹#›</a:t>
            </a:fld>
            <a:endParaRPr lang="en-US" altLang="en-US"/>
          </a:p>
        </p:txBody>
      </p:sp>
    </p:spTree>
    <p:extLst>
      <p:ext uri="{BB962C8B-B14F-4D97-AF65-F5344CB8AC3E}">
        <p14:creationId xmlns:p14="http://schemas.microsoft.com/office/powerpoint/2010/main" val="1410587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FFDEF41-E287-3147-8C16-DCB084014329}" type="slidenum">
              <a:rPr lang="en-US" altLang="en-US"/>
              <a:pPr/>
              <a:t>‹#›</a:t>
            </a:fld>
            <a:endParaRPr lang="en-US" altLang="en-US"/>
          </a:p>
        </p:txBody>
      </p:sp>
    </p:spTree>
    <p:extLst>
      <p:ext uri="{BB962C8B-B14F-4D97-AF65-F5344CB8AC3E}">
        <p14:creationId xmlns:p14="http://schemas.microsoft.com/office/powerpoint/2010/main" val="16773434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10.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4.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theme" Target="../theme/theme6.xml"/><Relationship Id="rId1" Type="http://schemas.openxmlformats.org/officeDocument/2006/relationships/slideLayout" Target="../slideLayouts/slideLayout40.xml"/><Relationship Id="rId2"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4" Type="http://schemas.openxmlformats.org/officeDocument/2006/relationships/theme" Target="../theme/theme7.xml"/><Relationship Id="rId1" Type="http://schemas.openxmlformats.org/officeDocument/2006/relationships/slideLayout" Target="../slideLayouts/slideLayout44.xml"/><Relationship Id="rId2"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8.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34"/>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75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ahoma" charset="0"/>
                <a:ea typeface="ＭＳ Ｐゴシック" charset="0"/>
              </a:defRPr>
            </a:lvl1pPr>
          </a:lstStyle>
          <a:p>
            <a:pPr>
              <a:defRPr/>
            </a:pPr>
            <a:endParaRPr lang="en-US"/>
          </a:p>
        </p:txBody>
      </p:sp>
      <p:sp>
        <p:nvSpPr>
          <p:cNvPr id="4075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ahoma" charset="0"/>
                <a:ea typeface="ＭＳ Ｐゴシック" charset="0"/>
              </a:defRPr>
            </a:lvl1pPr>
          </a:lstStyle>
          <a:p>
            <a:pPr>
              <a:defRPr/>
            </a:pPr>
            <a:endParaRPr lang="en-US"/>
          </a:p>
        </p:txBody>
      </p:sp>
      <p:sp>
        <p:nvSpPr>
          <p:cNvPr id="4075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fld id="{266FA93A-2A23-D841-8938-075A8BF2750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64" charset="0"/>
          <a:ea typeface="ＭＳ Ｐゴシック" pitchFamily="64" charset="-128"/>
          <a:cs typeface="ＭＳ Ｐゴシック" pitchFamily="64" charset="-128"/>
        </a:defRPr>
      </a:lvl2pPr>
      <a:lvl3pPr algn="ctr" rtl="0" eaLnBrk="0" fontAlgn="base" hangingPunct="0">
        <a:spcBef>
          <a:spcPct val="0"/>
        </a:spcBef>
        <a:spcAft>
          <a:spcPct val="0"/>
        </a:spcAft>
        <a:defRPr sz="4400">
          <a:solidFill>
            <a:schemeClr val="tx2"/>
          </a:solidFill>
          <a:latin typeface="Tahoma" pitchFamily="64" charset="0"/>
          <a:ea typeface="ＭＳ Ｐゴシック" pitchFamily="64" charset="-128"/>
          <a:cs typeface="ＭＳ Ｐゴシック" pitchFamily="64" charset="-128"/>
        </a:defRPr>
      </a:lvl3pPr>
      <a:lvl4pPr algn="ctr" rtl="0" eaLnBrk="0" fontAlgn="base" hangingPunct="0">
        <a:spcBef>
          <a:spcPct val="0"/>
        </a:spcBef>
        <a:spcAft>
          <a:spcPct val="0"/>
        </a:spcAft>
        <a:defRPr sz="4400">
          <a:solidFill>
            <a:schemeClr val="tx2"/>
          </a:solidFill>
          <a:latin typeface="Tahoma" pitchFamily="64" charset="0"/>
          <a:ea typeface="ＭＳ Ｐゴシック" pitchFamily="64" charset="-128"/>
          <a:cs typeface="ＭＳ Ｐゴシック" pitchFamily="64" charset="-128"/>
        </a:defRPr>
      </a:lvl4pPr>
      <a:lvl5pPr algn="ctr" rtl="0" eaLnBrk="0" fontAlgn="base" hangingPunct="0">
        <a:spcBef>
          <a:spcPct val="0"/>
        </a:spcBef>
        <a:spcAft>
          <a:spcPct val="0"/>
        </a:spcAft>
        <a:defRPr sz="4400">
          <a:solidFill>
            <a:schemeClr val="tx2"/>
          </a:solidFill>
          <a:latin typeface="Tahoma" pitchFamily="64" charset="0"/>
          <a:ea typeface="ＭＳ Ｐゴシック" pitchFamily="64" charset="-128"/>
          <a:cs typeface="ＭＳ Ｐゴシック" pitchFamily="64" charset="-128"/>
        </a:defRPr>
      </a:lvl5pPr>
      <a:lvl6pPr marL="457200" algn="ctr" rtl="0" fontAlgn="base">
        <a:spcBef>
          <a:spcPct val="0"/>
        </a:spcBef>
        <a:spcAft>
          <a:spcPct val="0"/>
        </a:spcAft>
        <a:defRPr sz="4400">
          <a:solidFill>
            <a:schemeClr val="tx2"/>
          </a:solidFill>
          <a:latin typeface="Tahoma" pitchFamily="64" charset="0"/>
          <a:ea typeface="ＭＳ Ｐゴシック" pitchFamily="64" charset="-128"/>
          <a:cs typeface="ＭＳ Ｐゴシック" pitchFamily="64" charset="-128"/>
        </a:defRPr>
      </a:lvl6pPr>
      <a:lvl7pPr marL="914400" algn="ctr" rtl="0" fontAlgn="base">
        <a:spcBef>
          <a:spcPct val="0"/>
        </a:spcBef>
        <a:spcAft>
          <a:spcPct val="0"/>
        </a:spcAft>
        <a:defRPr sz="4400">
          <a:solidFill>
            <a:schemeClr val="tx2"/>
          </a:solidFill>
          <a:latin typeface="Tahoma" pitchFamily="64" charset="0"/>
          <a:ea typeface="ＭＳ Ｐゴシック" pitchFamily="64" charset="-128"/>
          <a:cs typeface="ＭＳ Ｐゴシック" pitchFamily="64" charset="-128"/>
        </a:defRPr>
      </a:lvl7pPr>
      <a:lvl8pPr marL="1371600" algn="ctr" rtl="0" fontAlgn="base">
        <a:spcBef>
          <a:spcPct val="0"/>
        </a:spcBef>
        <a:spcAft>
          <a:spcPct val="0"/>
        </a:spcAft>
        <a:defRPr sz="4400">
          <a:solidFill>
            <a:schemeClr val="tx2"/>
          </a:solidFill>
          <a:latin typeface="Tahoma" pitchFamily="64" charset="0"/>
          <a:ea typeface="ＭＳ Ｐゴシック" pitchFamily="64" charset="-128"/>
          <a:cs typeface="ＭＳ Ｐゴシック" pitchFamily="64" charset="-128"/>
        </a:defRPr>
      </a:lvl8pPr>
      <a:lvl9pPr marL="1828800" algn="ctr" rtl="0" fontAlgn="base">
        <a:spcBef>
          <a:spcPct val="0"/>
        </a:spcBef>
        <a:spcAft>
          <a:spcPct val="0"/>
        </a:spcAft>
        <a:defRPr sz="4400">
          <a:solidFill>
            <a:schemeClr val="tx2"/>
          </a:solidFill>
          <a:latin typeface="Tahoma" pitchFamily="64" charset="0"/>
          <a:ea typeface="ＭＳ Ｐゴシック" pitchFamily="64" charset="-128"/>
          <a:cs typeface="ＭＳ Ｐゴシック" pitchFamily="64" charset="-128"/>
        </a:defRPr>
      </a:lvl9pPr>
    </p:titleStyle>
    <p:bodyStyle>
      <a:lvl1pPr marL="342900" indent="-342900" algn="l" rtl="0" eaLnBrk="0" fontAlgn="base" hangingPunct="0">
        <a:spcBef>
          <a:spcPct val="20000"/>
        </a:spcBef>
        <a:spcAft>
          <a:spcPct val="0"/>
        </a:spcAft>
        <a:buFont typeface="Wingdings"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2"/>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2"/>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2"/>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64"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64"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64"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64"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eaLnBrk="0" hangingPunct="0"/>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AE1367A4-C6B7-4E45-93E7-614AB8614B0C}" type="slidenum">
              <a:rPr lang="en-US" altLang="en-US">
                <a:solidFill>
                  <a:srgbClr val="000000"/>
                </a:solidFill>
              </a:rPr>
              <a:pPr eaLnBrk="0" hangingPunct="0"/>
              <a:t>‹#›</a:t>
            </a:fld>
            <a:endParaRPr lang="en-US" altLang="en-US">
              <a:solidFill>
                <a:srgbClr val="000000"/>
              </a:solidFill>
            </a:endParaRPr>
          </a:p>
        </p:txBody>
      </p:sp>
    </p:spTree>
    <p:extLst>
      <p:ext uri="{BB962C8B-B14F-4D97-AF65-F5344CB8AC3E}">
        <p14:creationId xmlns:p14="http://schemas.microsoft.com/office/powerpoint/2010/main" val="1916596435"/>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3" tIns="45667" rIns="91333" bIns="45667"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3" tIns="45667" rIns="91333"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defRPr sz="1400">
                <a:solidFill>
                  <a:srgbClr val="FFFF66"/>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ctr">
              <a:defRPr sz="1400">
                <a:solidFill>
                  <a:srgbClr val="FFFF66"/>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r">
              <a:defRPr sz="1400">
                <a:solidFill>
                  <a:srgbClr val="FFFF66"/>
                </a:solidFill>
                <a:latin typeface="Arial" charset="0"/>
                <a:ea typeface="+mn-ea"/>
                <a:cs typeface="+mn-cs"/>
              </a:defRPr>
            </a:lvl1pPr>
          </a:lstStyle>
          <a:p>
            <a:pPr>
              <a:defRPr/>
            </a:pPr>
            <a:fld id="{F5D954E8-4189-3945-B095-DF8742210F7C}" type="slidenum">
              <a:rPr lang="en-US"/>
              <a:pPr>
                <a:defRPr/>
              </a:pPr>
              <a:t>‹#›</a:t>
            </a:fld>
            <a:endParaRPr lang="en-US"/>
          </a:p>
        </p:txBody>
      </p:sp>
    </p:spTree>
    <p:extLst>
      <p:ext uri="{BB962C8B-B14F-4D97-AF65-F5344CB8AC3E}">
        <p14:creationId xmlns:p14="http://schemas.microsoft.com/office/powerpoint/2010/main" val="10735918"/>
      </p:ext>
    </p:extLst>
  </p:cSld>
  <p:clrMap bg1="lt1" tx1="dk1" bg2="lt2" tx2="dk2" accent1="accent1" accent2="accent2" accent3="accent3" accent4="accent4" accent5="accent5" accent6="accent6" hlink="hlink" folHlink="folHlink"/>
  <p:sldLayoutIdLst>
    <p:sldLayoutId id="2147483968" r:id="rId1"/>
  </p:sldLayoutIdLst>
  <p:transition spd="med"/>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6668" algn="ctr" rtl="0" fontAlgn="base">
        <a:spcBef>
          <a:spcPct val="0"/>
        </a:spcBef>
        <a:spcAft>
          <a:spcPct val="0"/>
        </a:spcAft>
        <a:defRPr sz="4400">
          <a:solidFill>
            <a:schemeClr val="tx2"/>
          </a:solidFill>
          <a:latin typeface="Arial" charset="0"/>
        </a:defRPr>
      </a:lvl6pPr>
      <a:lvl7pPr marL="913331" algn="ctr" rtl="0" fontAlgn="base">
        <a:spcBef>
          <a:spcPct val="0"/>
        </a:spcBef>
        <a:spcAft>
          <a:spcPct val="0"/>
        </a:spcAft>
        <a:defRPr sz="4400">
          <a:solidFill>
            <a:schemeClr val="tx2"/>
          </a:solidFill>
          <a:latin typeface="Arial" charset="0"/>
        </a:defRPr>
      </a:lvl7pPr>
      <a:lvl8pPr marL="1369998" algn="ctr" rtl="0" fontAlgn="base">
        <a:spcBef>
          <a:spcPct val="0"/>
        </a:spcBef>
        <a:spcAft>
          <a:spcPct val="0"/>
        </a:spcAft>
        <a:defRPr sz="4400">
          <a:solidFill>
            <a:schemeClr val="tx2"/>
          </a:solidFill>
          <a:latin typeface="Arial" charset="0"/>
        </a:defRPr>
      </a:lvl8pPr>
      <a:lvl9pPr marL="1826662"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1661" indent="-228334" algn="l" rtl="0" fontAlgn="base">
        <a:spcBef>
          <a:spcPct val="20000"/>
        </a:spcBef>
        <a:spcAft>
          <a:spcPct val="0"/>
        </a:spcAft>
        <a:buChar char="»"/>
        <a:defRPr sz="2000">
          <a:solidFill>
            <a:schemeClr val="tx1"/>
          </a:solidFill>
          <a:latin typeface="+mn-lt"/>
          <a:ea typeface="ＭＳ Ｐゴシック" charset="-128"/>
        </a:defRPr>
      </a:lvl6pPr>
      <a:lvl7pPr marL="2968328" indent="-228334" algn="l" rtl="0" fontAlgn="base">
        <a:spcBef>
          <a:spcPct val="20000"/>
        </a:spcBef>
        <a:spcAft>
          <a:spcPct val="0"/>
        </a:spcAft>
        <a:buChar char="»"/>
        <a:defRPr sz="2000">
          <a:solidFill>
            <a:schemeClr val="tx1"/>
          </a:solidFill>
          <a:latin typeface="+mn-lt"/>
          <a:ea typeface="ＭＳ Ｐゴシック" charset="-128"/>
        </a:defRPr>
      </a:lvl7pPr>
      <a:lvl8pPr marL="3424993" indent="-228334" algn="l" rtl="0" fontAlgn="base">
        <a:spcBef>
          <a:spcPct val="20000"/>
        </a:spcBef>
        <a:spcAft>
          <a:spcPct val="0"/>
        </a:spcAft>
        <a:buChar char="»"/>
        <a:defRPr sz="2000">
          <a:solidFill>
            <a:schemeClr val="tx1"/>
          </a:solidFill>
          <a:latin typeface="+mn-lt"/>
          <a:ea typeface="ＭＳ Ｐゴシック" charset="-128"/>
        </a:defRPr>
      </a:lvl8pPr>
      <a:lvl9pPr marL="3881656" indent="-22833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68" rtl="0" eaLnBrk="1" latinLnBrk="0" hangingPunct="1">
        <a:defRPr sz="1800" kern="1200">
          <a:solidFill>
            <a:schemeClr val="tx1"/>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512" y="609320"/>
            <a:ext cx="77729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192" tIns="45594" rIns="91192" bIns="45594" numCol="1" anchor="ctr" anchorCtr="0" compatLnSpc="1">
            <a:prstTxWarp prst="textNoShape">
              <a:avLst/>
            </a:prstTxWarp>
          </a:bodyPr>
          <a:lstStyle/>
          <a:p>
            <a:pPr lvl="0"/>
            <a:r>
              <a:rPr lang="en-US" altLang="en-US"/>
              <a:t>Click to edit Master title style</a:t>
            </a:r>
          </a:p>
        </p:txBody>
      </p:sp>
      <p:sp>
        <p:nvSpPr>
          <p:cNvPr id="51203" name="Rectangle 3"/>
          <p:cNvSpPr>
            <a:spLocks noGrp="1" noChangeArrowheads="1"/>
          </p:cNvSpPr>
          <p:nvPr>
            <p:ph type="body" idx="1"/>
          </p:nvPr>
        </p:nvSpPr>
        <p:spPr bwMode="auto">
          <a:xfrm>
            <a:off x="685512" y="1982041"/>
            <a:ext cx="7772977" cy="411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192" tIns="45594" rIns="91192" bIns="455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512" y="6248681"/>
            <a:ext cx="1905000" cy="456640"/>
          </a:xfrm>
          <a:prstGeom prst="rect">
            <a:avLst/>
          </a:prstGeom>
          <a:noFill/>
          <a:ln w="9525">
            <a:noFill/>
            <a:miter lim="800000"/>
            <a:headEnd/>
            <a:tailEnd/>
          </a:ln>
          <a:effectLst/>
        </p:spPr>
        <p:txBody>
          <a:bodyPr vert="horz" wrap="square" lIns="91192" tIns="45594" rIns="91192" bIns="45594" numCol="1" anchor="t" anchorCtr="0" compatLnSpc="1">
            <a:prstTxWarp prst="textNoShape">
              <a:avLst/>
            </a:prstTxWarp>
          </a:bodyPr>
          <a:lstStyle>
            <a:lvl1pPr>
              <a:defRPr sz="1235" smtClean="0">
                <a:solidFill>
                  <a:srgbClr val="000000"/>
                </a:solidFill>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489" y="6248681"/>
            <a:ext cx="2895023" cy="456640"/>
          </a:xfrm>
          <a:prstGeom prst="rect">
            <a:avLst/>
          </a:prstGeom>
          <a:noFill/>
          <a:ln w="9525">
            <a:noFill/>
            <a:miter lim="800000"/>
            <a:headEnd/>
            <a:tailEnd/>
          </a:ln>
          <a:effectLst/>
        </p:spPr>
        <p:txBody>
          <a:bodyPr vert="horz" wrap="square" lIns="91192" tIns="45594" rIns="91192" bIns="45594" numCol="1" anchor="t" anchorCtr="0" compatLnSpc="1">
            <a:prstTxWarp prst="textNoShape">
              <a:avLst/>
            </a:prstTxWarp>
          </a:bodyPr>
          <a:lstStyle>
            <a:lvl1pPr algn="ctr">
              <a:defRPr sz="1235" smtClean="0">
                <a:solidFill>
                  <a:srgbClr val="000000"/>
                </a:solidFill>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489" y="6248681"/>
            <a:ext cx="1905000" cy="456640"/>
          </a:xfrm>
          <a:prstGeom prst="rect">
            <a:avLst/>
          </a:prstGeom>
          <a:noFill/>
          <a:ln w="9525">
            <a:noFill/>
            <a:miter lim="800000"/>
            <a:headEnd/>
            <a:tailEnd/>
          </a:ln>
          <a:effectLst/>
        </p:spPr>
        <p:txBody>
          <a:bodyPr vert="horz" wrap="square" lIns="91192" tIns="45594" rIns="91192" bIns="45594" numCol="1" anchor="t" anchorCtr="0" compatLnSpc="1">
            <a:prstTxWarp prst="textNoShape">
              <a:avLst/>
            </a:prstTxWarp>
          </a:bodyPr>
          <a:lstStyle>
            <a:lvl1pPr algn="r">
              <a:defRPr sz="1235">
                <a:solidFill>
                  <a:srgbClr val="000000"/>
                </a:solidFill>
              </a:defRPr>
            </a:lvl1pPr>
          </a:lstStyle>
          <a:p>
            <a:fld id="{82F3F846-47EA-1940-8D40-B981FC6B3F05}" type="slidenum">
              <a:rPr lang="en-US" altLang="en-US"/>
              <a:pPr/>
              <a:t>‹#›</a:t>
            </a:fld>
            <a:endParaRPr lang="en-US" altLang="en-US"/>
          </a:p>
        </p:txBody>
      </p:sp>
    </p:spTree>
    <p:extLst>
      <p:ext uri="{BB962C8B-B14F-4D97-AF65-F5344CB8AC3E}">
        <p14:creationId xmlns:p14="http://schemas.microsoft.com/office/powerpoint/2010/main" val="1271992624"/>
      </p:ext>
    </p:extLst>
  </p:cSld>
  <p:clrMap bg1="lt1" tx1="dk1" bg2="lt2" tx2="dk2" accent1="accent1" accent2="accent2" accent3="accent3" accent4="accent4" accent5="accent5" accent6="accent6" hlink="hlink" folHlink="folHlink"/>
  <p:sldLayoutIdLst>
    <p:sldLayoutId id="2147483970" r:id="rId1"/>
  </p:sldLayoutIdLst>
  <p:transition spd="med"/>
  <p:txStyles>
    <p:titleStyle>
      <a:lvl1pPr algn="ctr" rtl="0" eaLnBrk="0" fontAlgn="base" hangingPunct="0">
        <a:spcBef>
          <a:spcPct val="0"/>
        </a:spcBef>
        <a:spcAft>
          <a:spcPct val="0"/>
        </a:spcAft>
        <a:defRPr sz="3794">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794">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794">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794">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794">
          <a:solidFill>
            <a:schemeClr val="tx2"/>
          </a:solidFill>
          <a:latin typeface="Arial" pitchFamily="92" charset="0"/>
          <a:ea typeface="ＭＳ Ｐゴシック" pitchFamily="-108" charset="-128"/>
          <a:cs typeface="ＭＳ Ｐゴシック" pitchFamily="-108" charset="-128"/>
        </a:defRPr>
      </a:lvl5pPr>
      <a:lvl6pPr marL="402301" algn="ctr" rtl="0" fontAlgn="base">
        <a:spcBef>
          <a:spcPct val="0"/>
        </a:spcBef>
        <a:spcAft>
          <a:spcPct val="0"/>
        </a:spcAft>
        <a:defRPr sz="3794">
          <a:solidFill>
            <a:schemeClr val="tx2"/>
          </a:solidFill>
          <a:latin typeface="Arial" pitchFamily="92" charset="0"/>
        </a:defRPr>
      </a:lvl6pPr>
      <a:lvl7pPr marL="804601" algn="ctr" rtl="0" fontAlgn="base">
        <a:spcBef>
          <a:spcPct val="0"/>
        </a:spcBef>
        <a:spcAft>
          <a:spcPct val="0"/>
        </a:spcAft>
        <a:defRPr sz="3794">
          <a:solidFill>
            <a:schemeClr val="tx2"/>
          </a:solidFill>
          <a:latin typeface="Arial" pitchFamily="92" charset="0"/>
        </a:defRPr>
      </a:lvl7pPr>
      <a:lvl8pPr marL="1206906" algn="ctr" rtl="0" fontAlgn="base">
        <a:spcBef>
          <a:spcPct val="0"/>
        </a:spcBef>
        <a:spcAft>
          <a:spcPct val="0"/>
        </a:spcAft>
        <a:defRPr sz="3794">
          <a:solidFill>
            <a:schemeClr val="tx2"/>
          </a:solidFill>
          <a:latin typeface="Arial" pitchFamily="92" charset="0"/>
        </a:defRPr>
      </a:lvl8pPr>
      <a:lvl9pPr marL="1609207" algn="ctr" rtl="0" fontAlgn="base">
        <a:spcBef>
          <a:spcPct val="0"/>
        </a:spcBef>
        <a:spcAft>
          <a:spcPct val="0"/>
        </a:spcAft>
        <a:defRPr sz="3794">
          <a:solidFill>
            <a:schemeClr val="tx2"/>
          </a:solidFill>
          <a:latin typeface="Arial" pitchFamily="92" charset="0"/>
        </a:defRPr>
      </a:lvl9pPr>
    </p:titleStyle>
    <p:bodyStyle>
      <a:lvl1pPr marL="299773" indent="-299773" algn="l" rtl="0" eaLnBrk="0" fontAlgn="base" hangingPunct="0">
        <a:spcBef>
          <a:spcPct val="20000"/>
        </a:spcBef>
        <a:spcAft>
          <a:spcPct val="0"/>
        </a:spcAft>
        <a:buChar char="•"/>
        <a:defRPr sz="2824">
          <a:solidFill>
            <a:schemeClr val="tx1"/>
          </a:solidFill>
          <a:latin typeface="+mn-lt"/>
          <a:ea typeface="ＭＳ Ｐゴシック" pitchFamily="-108" charset="-128"/>
          <a:cs typeface="ＭＳ Ｐゴシック" pitchFamily="-108" charset="-128"/>
        </a:defRPr>
      </a:lvl1pPr>
      <a:lvl2pPr marL="651377" indent="-249344" algn="l" rtl="0" eaLnBrk="0" fontAlgn="base" hangingPunct="0">
        <a:spcBef>
          <a:spcPct val="20000"/>
        </a:spcBef>
        <a:spcAft>
          <a:spcPct val="0"/>
        </a:spcAft>
        <a:buChar char="–"/>
        <a:defRPr sz="2471">
          <a:solidFill>
            <a:schemeClr val="tx1"/>
          </a:solidFill>
          <a:latin typeface="+mn-lt"/>
          <a:ea typeface="ＭＳ Ｐゴシック" pitchFamily="92" charset="-128"/>
        </a:defRPr>
      </a:lvl2pPr>
      <a:lvl3pPr marL="1004381" indent="-198915" algn="l" rtl="0" eaLnBrk="0" fontAlgn="base" hangingPunct="0">
        <a:spcBef>
          <a:spcPct val="20000"/>
        </a:spcBef>
        <a:spcAft>
          <a:spcPct val="0"/>
        </a:spcAft>
        <a:buChar char="•"/>
        <a:defRPr sz="2206">
          <a:solidFill>
            <a:schemeClr val="tx1"/>
          </a:solidFill>
          <a:latin typeface="+mn-lt"/>
          <a:ea typeface="ＭＳ Ｐゴシック" pitchFamily="92" charset="-128"/>
        </a:defRPr>
      </a:lvl3pPr>
      <a:lvl4pPr marL="1406413" indent="-198915" algn="l" rtl="0" eaLnBrk="0" fontAlgn="base" hangingPunct="0">
        <a:spcBef>
          <a:spcPct val="20000"/>
        </a:spcBef>
        <a:spcAft>
          <a:spcPct val="0"/>
        </a:spcAft>
        <a:buChar char="–"/>
        <a:defRPr sz="1765">
          <a:solidFill>
            <a:schemeClr val="tx1"/>
          </a:solidFill>
          <a:latin typeface="+mn-lt"/>
          <a:ea typeface="ＭＳ Ｐゴシック" pitchFamily="92" charset="-128"/>
        </a:defRPr>
      </a:lvl4pPr>
      <a:lvl5pPr marL="1808446" indent="-198915" algn="l" rtl="0" eaLnBrk="0" fontAlgn="base" hangingPunct="0">
        <a:spcBef>
          <a:spcPct val="20000"/>
        </a:spcBef>
        <a:spcAft>
          <a:spcPct val="0"/>
        </a:spcAft>
        <a:buChar char="»"/>
        <a:defRPr sz="1765">
          <a:solidFill>
            <a:schemeClr val="tx1"/>
          </a:solidFill>
          <a:latin typeface="+mn-lt"/>
          <a:ea typeface="ＭＳ Ｐゴシック" pitchFamily="92" charset="-128"/>
        </a:defRPr>
      </a:lvl5pPr>
      <a:lvl6pPr marL="2212670" indent="-201151" algn="l" rtl="0" fontAlgn="base">
        <a:spcBef>
          <a:spcPct val="20000"/>
        </a:spcBef>
        <a:spcAft>
          <a:spcPct val="0"/>
        </a:spcAft>
        <a:buChar char="»"/>
        <a:defRPr sz="1765">
          <a:solidFill>
            <a:schemeClr val="tx1"/>
          </a:solidFill>
          <a:latin typeface="+mn-lt"/>
          <a:ea typeface="ＭＳ Ｐゴシック" pitchFamily="92" charset="-128"/>
        </a:defRPr>
      </a:lvl6pPr>
      <a:lvl7pPr marL="2614968" indent="-201151" algn="l" rtl="0" fontAlgn="base">
        <a:spcBef>
          <a:spcPct val="20000"/>
        </a:spcBef>
        <a:spcAft>
          <a:spcPct val="0"/>
        </a:spcAft>
        <a:buChar char="»"/>
        <a:defRPr sz="1765">
          <a:solidFill>
            <a:schemeClr val="tx1"/>
          </a:solidFill>
          <a:latin typeface="+mn-lt"/>
          <a:ea typeface="ＭＳ Ｐゴシック" pitchFamily="92" charset="-128"/>
        </a:defRPr>
      </a:lvl7pPr>
      <a:lvl8pPr marL="3017279" indent="-201151" algn="l" rtl="0" fontAlgn="base">
        <a:spcBef>
          <a:spcPct val="20000"/>
        </a:spcBef>
        <a:spcAft>
          <a:spcPct val="0"/>
        </a:spcAft>
        <a:buChar char="»"/>
        <a:defRPr sz="1765">
          <a:solidFill>
            <a:schemeClr val="tx1"/>
          </a:solidFill>
          <a:latin typeface="+mn-lt"/>
          <a:ea typeface="ＭＳ Ｐゴシック" pitchFamily="92" charset="-128"/>
        </a:defRPr>
      </a:lvl8pPr>
      <a:lvl9pPr marL="3419572" indent="-201151" algn="l" rtl="0" fontAlgn="base">
        <a:spcBef>
          <a:spcPct val="20000"/>
        </a:spcBef>
        <a:spcAft>
          <a:spcPct val="0"/>
        </a:spcAft>
        <a:buChar char="»"/>
        <a:defRPr sz="1765">
          <a:solidFill>
            <a:schemeClr val="tx1"/>
          </a:solidFill>
          <a:latin typeface="+mn-lt"/>
          <a:ea typeface="ＭＳ Ｐゴシック" pitchFamily="92" charset="-128"/>
        </a:defRPr>
      </a:lvl9pPr>
    </p:bodyStyle>
    <p:otherStyle>
      <a:defPPr>
        <a:defRPr lang="en-US"/>
      </a:defPPr>
      <a:lvl1pPr marL="0" algn="l" defTabSz="402301" rtl="0" eaLnBrk="1" latinLnBrk="0" hangingPunct="1">
        <a:defRPr sz="1588" kern="1200">
          <a:solidFill>
            <a:schemeClr val="tx1"/>
          </a:solidFill>
          <a:latin typeface="+mn-lt"/>
          <a:ea typeface="+mn-ea"/>
          <a:cs typeface="+mn-cs"/>
        </a:defRPr>
      </a:lvl1pPr>
      <a:lvl2pPr marL="402301" algn="l" defTabSz="402301" rtl="0" eaLnBrk="1" latinLnBrk="0" hangingPunct="1">
        <a:defRPr sz="1588" kern="1200">
          <a:solidFill>
            <a:schemeClr val="tx1"/>
          </a:solidFill>
          <a:latin typeface="+mn-lt"/>
          <a:ea typeface="+mn-ea"/>
          <a:cs typeface="+mn-cs"/>
        </a:defRPr>
      </a:lvl2pPr>
      <a:lvl3pPr marL="804601" algn="l" defTabSz="402301" rtl="0" eaLnBrk="1" latinLnBrk="0" hangingPunct="1">
        <a:defRPr sz="1588" kern="1200">
          <a:solidFill>
            <a:schemeClr val="tx1"/>
          </a:solidFill>
          <a:latin typeface="+mn-lt"/>
          <a:ea typeface="+mn-ea"/>
          <a:cs typeface="+mn-cs"/>
        </a:defRPr>
      </a:lvl3pPr>
      <a:lvl4pPr marL="1206906" algn="l" defTabSz="402301" rtl="0" eaLnBrk="1" latinLnBrk="0" hangingPunct="1">
        <a:defRPr sz="1588" kern="1200">
          <a:solidFill>
            <a:schemeClr val="tx1"/>
          </a:solidFill>
          <a:latin typeface="+mn-lt"/>
          <a:ea typeface="+mn-ea"/>
          <a:cs typeface="+mn-cs"/>
        </a:defRPr>
      </a:lvl4pPr>
      <a:lvl5pPr marL="1609207" algn="l" defTabSz="402301" rtl="0" eaLnBrk="1" latinLnBrk="0" hangingPunct="1">
        <a:defRPr sz="1588" kern="1200">
          <a:solidFill>
            <a:schemeClr val="tx1"/>
          </a:solidFill>
          <a:latin typeface="+mn-lt"/>
          <a:ea typeface="+mn-ea"/>
          <a:cs typeface="+mn-cs"/>
        </a:defRPr>
      </a:lvl5pPr>
      <a:lvl6pPr marL="2011515" algn="l" defTabSz="402301" rtl="0" eaLnBrk="1" latinLnBrk="0" hangingPunct="1">
        <a:defRPr sz="1588" kern="1200">
          <a:solidFill>
            <a:schemeClr val="tx1"/>
          </a:solidFill>
          <a:latin typeface="+mn-lt"/>
          <a:ea typeface="+mn-ea"/>
          <a:cs typeface="+mn-cs"/>
        </a:defRPr>
      </a:lvl6pPr>
      <a:lvl7pPr marL="2413818" algn="l" defTabSz="402301" rtl="0" eaLnBrk="1" latinLnBrk="0" hangingPunct="1">
        <a:defRPr sz="1588" kern="1200">
          <a:solidFill>
            <a:schemeClr val="tx1"/>
          </a:solidFill>
          <a:latin typeface="+mn-lt"/>
          <a:ea typeface="+mn-ea"/>
          <a:cs typeface="+mn-cs"/>
        </a:defRPr>
      </a:lvl7pPr>
      <a:lvl8pPr marL="2816118" algn="l" defTabSz="402301" rtl="0" eaLnBrk="1" latinLnBrk="0" hangingPunct="1">
        <a:defRPr sz="1588" kern="1200">
          <a:solidFill>
            <a:schemeClr val="tx1"/>
          </a:solidFill>
          <a:latin typeface="+mn-lt"/>
          <a:ea typeface="+mn-ea"/>
          <a:cs typeface="+mn-cs"/>
        </a:defRPr>
      </a:lvl8pPr>
      <a:lvl9pPr marL="3218420" algn="l" defTabSz="402301" rtl="0" eaLnBrk="1" latinLnBrk="0" hangingPunct="1">
        <a:defRPr sz="15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0438" tIns="40207" rIns="80438" bIns="40207" numCol="1" anchor="ctr" anchorCtr="0" compatLnSpc="1">
            <a:prstTxWarp prst="textNoShape">
              <a:avLst/>
            </a:prstTxWarp>
          </a:bodyPr>
          <a:lstStyle/>
          <a:p>
            <a:pPr lvl="0"/>
            <a:r>
              <a:rPr lang="en-US" altLang="en-US"/>
              <a:t>Click to edit Master title style</a:t>
            </a:r>
          </a:p>
        </p:txBody>
      </p:sp>
      <p:sp>
        <p:nvSpPr>
          <p:cNvPr id="67587" name="Rectangle 3"/>
          <p:cNvSpPr>
            <a:spLocks noGrp="1" noChangeArrowheads="1"/>
          </p:cNvSpPr>
          <p:nvPr>
            <p:ph type="body" idx="1"/>
          </p:nvPr>
        </p:nvSpPr>
        <p:spPr bwMode="auto">
          <a:xfrm>
            <a:off x="685800" y="1982788"/>
            <a:ext cx="77724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0438" tIns="40207" rIns="80438" bIns="4020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0438" tIns="40207" rIns="80438" bIns="40207" numCol="1" anchor="t" anchorCtr="0" compatLnSpc="1">
            <a:prstTxWarp prst="textNoShape">
              <a:avLst/>
            </a:prstTxWarp>
          </a:bodyPr>
          <a:lstStyle>
            <a:lvl1pPr defTabSz="898329">
              <a:defRPr sz="1300">
                <a:solidFill>
                  <a:srgbClr val="000000"/>
                </a:solidFill>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0438" tIns="40207" rIns="80438" bIns="40207" numCol="1" anchor="t" anchorCtr="0" compatLnSpc="1">
            <a:prstTxWarp prst="textNoShape">
              <a:avLst/>
            </a:prstTxWarp>
          </a:bodyPr>
          <a:lstStyle>
            <a:lvl1pPr algn="ctr" defTabSz="898329">
              <a:defRPr sz="1300">
                <a:solidFill>
                  <a:srgbClr val="000000"/>
                </a:solidFill>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0438" tIns="40207" rIns="80438" bIns="40207" numCol="1" anchor="t" anchorCtr="0" compatLnSpc="1">
            <a:prstTxWarp prst="textNoShape">
              <a:avLst/>
            </a:prstTxWarp>
          </a:bodyPr>
          <a:lstStyle>
            <a:lvl1pPr algn="r" defTabSz="896938">
              <a:defRPr sz="1300">
                <a:solidFill>
                  <a:srgbClr val="000000"/>
                </a:solidFill>
              </a:defRPr>
            </a:lvl1pPr>
          </a:lstStyle>
          <a:p>
            <a:fld id="{D7E77ED7-7B2A-C248-802E-4E9F539F52D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1929" algn="ctr" rtl="0" fontAlgn="base">
        <a:spcBef>
          <a:spcPct val="0"/>
        </a:spcBef>
        <a:spcAft>
          <a:spcPct val="0"/>
        </a:spcAft>
        <a:defRPr sz="3900">
          <a:solidFill>
            <a:schemeClr val="tx2"/>
          </a:solidFill>
          <a:latin typeface="Arial" pitchFamily="92" charset="0"/>
        </a:defRPr>
      </a:lvl6pPr>
      <a:lvl7pPr marL="803849" algn="ctr" rtl="0" fontAlgn="base">
        <a:spcBef>
          <a:spcPct val="0"/>
        </a:spcBef>
        <a:spcAft>
          <a:spcPct val="0"/>
        </a:spcAft>
        <a:defRPr sz="3900">
          <a:solidFill>
            <a:schemeClr val="tx2"/>
          </a:solidFill>
          <a:latin typeface="Arial" pitchFamily="92" charset="0"/>
        </a:defRPr>
      </a:lvl7pPr>
      <a:lvl8pPr marL="1205806" algn="ctr" rtl="0" fontAlgn="base">
        <a:spcBef>
          <a:spcPct val="0"/>
        </a:spcBef>
        <a:spcAft>
          <a:spcPct val="0"/>
        </a:spcAft>
        <a:defRPr sz="3900">
          <a:solidFill>
            <a:schemeClr val="tx2"/>
          </a:solidFill>
          <a:latin typeface="Arial" pitchFamily="92" charset="0"/>
        </a:defRPr>
      </a:lvl8pPr>
      <a:lvl9pPr marL="1607733" algn="ctr" rtl="0" fontAlgn="base">
        <a:spcBef>
          <a:spcPct val="0"/>
        </a:spcBef>
        <a:spcAft>
          <a:spcPct val="0"/>
        </a:spcAft>
        <a:defRPr sz="3900">
          <a:solidFill>
            <a:schemeClr val="tx2"/>
          </a:solidFill>
          <a:latin typeface="Arial" pitchFamily="92" charset="0"/>
        </a:defRPr>
      </a:lvl9pPr>
    </p:titleStyle>
    <p:bodyStyle>
      <a:lvl1pPr marL="298450" indent="-298450"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49288" indent="-247650"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03300" indent="-198438"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04938" indent="-198438"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06575" indent="-198438"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10638" indent="-200966" algn="l" rtl="0" fontAlgn="base">
        <a:spcBef>
          <a:spcPct val="20000"/>
        </a:spcBef>
        <a:spcAft>
          <a:spcPct val="0"/>
        </a:spcAft>
        <a:buChar char="»"/>
        <a:defRPr sz="1800">
          <a:solidFill>
            <a:schemeClr val="tx1"/>
          </a:solidFill>
          <a:latin typeface="+mn-lt"/>
          <a:ea typeface="ＭＳ Ｐゴシック" pitchFamily="92" charset="-128"/>
        </a:defRPr>
      </a:lvl6pPr>
      <a:lvl7pPr marL="2612578" indent="-200966" algn="l" rtl="0" fontAlgn="base">
        <a:spcBef>
          <a:spcPct val="20000"/>
        </a:spcBef>
        <a:spcAft>
          <a:spcPct val="0"/>
        </a:spcAft>
        <a:buChar char="»"/>
        <a:defRPr sz="1800">
          <a:solidFill>
            <a:schemeClr val="tx1"/>
          </a:solidFill>
          <a:latin typeface="+mn-lt"/>
          <a:ea typeface="ＭＳ Ｐゴシック" pitchFamily="92" charset="-128"/>
        </a:defRPr>
      </a:lvl7pPr>
      <a:lvl8pPr marL="3014508" indent="-200966" algn="l" rtl="0" fontAlgn="base">
        <a:spcBef>
          <a:spcPct val="20000"/>
        </a:spcBef>
        <a:spcAft>
          <a:spcPct val="0"/>
        </a:spcAft>
        <a:buChar char="»"/>
        <a:defRPr sz="1800">
          <a:solidFill>
            <a:schemeClr val="tx1"/>
          </a:solidFill>
          <a:latin typeface="+mn-lt"/>
          <a:ea typeface="ＭＳ Ｐゴシック" pitchFamily="92" charset="-128"/>
        </a:defRPr>
      </a:lvl8pPr>
      <a:lvl9pPr marL="3416436" indent="-200966"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1929" rtl="0" eaLnBrk="1" latinLnBrk="0" hangingPunct="1">
        <a:defRPr sz="1600" kern="1200">
          <a:solidFill>
            <a:schemeClr val="tx1"/>
          </a:solidFill>
          <a:latin typeface="+mn-lt"/>
          <a:ea typeface="+mn-ea"/>
          <a:cs typeface="+mn-cs"/>
        </a:defRPr>
      </a:lvl1pPr>
      <a:lvl2pPr marL="401929" algn="l" defTabSz="401929" rtl="0" eaLnBrk="1" latinLnBrk="0" hangingPunct="1">
        <a:defRPr sz="1600" kern="1200">
          <a:solidFill>
            <a:schemeClr val="tx1"/>
          </a:solidFill>
          <a:latin typeface="+mn-lt"/>
          <a:ea typeface="+mn-ea"/>
          <a:cs typeface="+mn-cs"/>
        </a:defRPr>
      </a:lvl2pPr>
      <a:lvl3pPr marL="803849" algn="l" defTabSz="401929" rtl="0" eaLnBrk="1" latinLnBrk="0" hangingPunct="1">
        <a:defRPr sz="1600" kern="1200">
          <a:solidFill>
            <a:schemeClr val="tx1"/>
          </a:solidFill>
          <a:latin typeface="+mn-lt"/>
          <a:ea typeface="+mn-ea"/>
          <a:cs typeface="+mn-cs"/>
        </a:defRPr>
      </a:lvl3pPr>
      <a:lvl4pPr marL="1205806" algn="l" defTabSz="401929" rtl="0" eaLnBrk="1" latinLnBrk="0" hangingPunct="1">
        <a:defRPr sz="1600" kern="1200">
          <a:solidFill>
            <a:schemeClr val="tx1"/>
          </a:solidFill>
          <a:latin typeface="+mn-lt"/>
          <a:ea typeface="+mn-ea"/>
          <a:cs typeface="+mn-cs"/>
        </a:defRPr>
      </a:lvl4pPr>
      <a:lvl5pPr marL="1607733" algn="l" defTabSz="401929" rtl="0" eaLnBrk="1" latinLnBrk="0" hangingPunct="1">
        <a:defRPr sz="1600" kern="1200">
          <a:solidFill>
            <a:schemeClr val="tx1"/>
          </a:solidFill>
          <a:latin typeface="+mn-lt"/>
          <a:ea typeface="+mn-ea"/>
          <a:cs typeface="+mn-cs"/>
        </a:defRPr>
      </a:lvl5pPr>
      <a:lvl6pPr marL="2009673" algn="l" defTabSz="401929" rtl="0" eaLnBrk="1" latinLnBrk="0" hangingPunct="1">
        <a:defRPr sz="1600" kern="1200">
          <a:solidFill>
            <a:schemeClr val="tx1"/>
          </a:solidFill>
          <a:latin typeface="+mn-lt"/>
          <a:ea typeface="+mn-ea"/>
          <a:cs typeface="+mn-cs"/>
        </a:defRPr>
      </a:lvl6pPr>
      <a:lvl7pPr marL="2411605" algn="l" defTabSz="401929" rtl="0" eaLnBrk="1" latinLnBrk="0" hangingPunct="1">
        <a:defRPr sz="1600" kern="1200">
          <a:solidFill>
            <a:schemeClr val="tx1"/>
          </a:solidFill>
          <a:latin typeface="+mn-lt"/>
          <a:ea typeface="+mn-ea"/>
          <a:cs typeface="+mn-cs"/>
        </a:defRPr>
      </a:lvl7pPr>
      <a:lvl8pPr marL="2813544" algn="l" defTabSz="401929" rtl="0" eaLnBrk="1" latinLnBrk="0" hangingPunct="1">
        <a:defRPr sz="1600" kern="1200">
          <a:solidFill>
            <a:schemeClr val="tx1"/>
          </a:solidFill>
          <a:latin typeface="+mn-lt"/>
          <a:ea typeface="+mn-ea"/>
          <a:cs typeface="+mn-cs"/>
        </a:defRPr>
      </a:lvl8pPr>
      <a:lvl9pPr marL="3215478" algn="l" defTabSz="401929"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p:cNvSpPr>
            <a:spLocks noGrp="1" noChangeArrowheads="1"/>
          </p:cNvSpPr>
          <p:nvPr>
            <p:ph type="title"/>
          </p:nvPr>
        </p:nvSpPr>
        <p:spPr bwMode="auto">
          <a:xfrm>
            <a:off x="673100" y="568325"/>
            <a:ext cx="78073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68611" name="Rectangle 2"/>
          <p:cNvSpPr>
            <a:spLocks noGrp="1" noChangeArrowheads="1"/>
          </p:cNvSpPr>
          <p:nvPr>
            <p:ph type="body" idx="1"/>
          </p:nvPr>
        </p:nvSpPr>
        <p:spPr bwMode="auto">
          <a:xfrm>
            <a:off x="673100" y="1906588"/>
            <a:ext cx="78073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3888" r:id="rId1"/>
    <p:sldLayoutId id="2147483913" r:id="rId2"/>
    <p:sldLayoutId id="2147483914" r:id="rId3"/>
    <p:sldLayoutId id="2147483915" r:id="rId4"/>
  </p:sldLayoutIdLst>
  <p:txStyles>
    <p:titleStyle>
      <a:lvl1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mj-lt"/>
          <a:ea typeface="+mj-ea"/>
          <a:cs typeface="+mj-cs"/>
        </a:defRPr>
      </a:lvl1pPr>
      <a:lvl2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2pPr>
      <a:lvl3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3pPr>
      <a:lvl4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4pPr>
      <a:lvl5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5pPr>
      <a:lvl6pPr marL="1337200" indent="-187888" algn="l" defTabSz="397843"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6pPr>
      <a:lvl7pPr marL="1735029" indent="-187888" algn="l" defTabSz="397843"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7pPr>
      <a:lvl8pPr marL="2132879" indent="-187888" algn="l" defTabSz="397843"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8pPr>
      <a:lvl9pPr marL="2530717" indent="-187888" algn="l" defTabSz="397843"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9pPr>
    </p:titleStyle>
    <p:bodyStyle>
      <a:lvl1pPr marL="374650" indent="-280988" algn="l" defTabSz="396875" rtl="0" eaLnBrk="0" fontAlgn="base" hangingPunct="0">
        <a:lnSpc>
          <a:spcPct val="97000"/>
        </a:lnSpc>
        <a:spcBef>
          <a:spcPct val="0"/>
        </a:spcBef>
        <a:spcAft>
          <a:spcPts val="1275"/>
        </a:spcAft>
        <a:buClr>
          <a:srgbClr val="000000"/>
        </a:buClr>
        <a:buSzPct val="45000"/>
        <a:buFont typeface="StarSymbol" charset="0"/>
        <a:buChar char="●"/>
        <a:defRPr sz="2900">
          <a:solidFill>
            <a:srgbClr val="000000"/>
          </a:solidFill>
          <a:latin typeface="+mn-lt"/>
          <a:ea typeface="+mn-ea"/>
          <a:cs typeface="+mn-cs"/>
        </a:defRPr>
      </a:lvl1pPr>
      <a:lvl2pPr marL="750888" indent="-249238" algn="l" defTabSz="396875" rtl="0" eaLnBrk="0" fontAlgn="base" hangingPunct="0">
        <a:lnSpc>
          <a:spcPct val="97000"/>
        </a:lnSpc>
        <a:spcBef>
          <a:spcPct val="0"/>
        </a:spcBef>
        <a:spcAft>
          <a:spcPts val="1025"/>
        </a:spcAft>
        <a:buClr>
          <a:srgbClr val="000000"/>
        </a:buClr>
        <a:buSzPct val="75000"/>
        <a:buFont typeface="StarSymbol" charset="0"/>
        <a:buChar char="–"/>
        <a:defRPr sz="2400">
          <a:solidFill>
            <a:srgbClr val="000000"/>
          </a:solidFill>
          <a:latin typeface="+mn-lt"/>
          <a:ea typeface="+mn-ea"/>
          <a:cs typeface="+mn-cs"/>
        </a:defRPr>
      </a:lvl2pPr>
      <a:lvl3pPr marL="1127125" indent="-187325" algn="l" defTabSz="396875" rtl="0" eaLnBrk="0" fontAlgn="base" hangingPunct="0">
        <a:lnSpc>
          <a:spcPct val="97000"/>
        </a:lnSpc>
        <a:spcBef>
          <a:spcPct val="0"/>
        </a:spcBef>
        <a:spcAft>
          <a:spcPts val="763"/>
        </a:spcAft>
        <a:buClr>
          <a:srgbClr val="000000"/>
        </a:buClr>
        <a:buSzPct val="45000"/>
        <a:buFont typeface="StarSymbol" charset="0"/>
        <a:buChar char="●"/>
        <a:defRPr sz="2200">
          <a:solidFill>
            <a:srgbClr val="000000"/>
          </a:solidFill>
          <a:latin typeface="+mn-lt"/>
          <a:ea typeface="+mn-ea"/>
          <a:cs typeface="+mn-cs"/>
        </a:defRPr>
      </a:lvl3pPr>
      <a:lvl4pPr marL="1501775" indent="-187325" algn="l" defTabSz="396875" rtl="0" eaLnBrk="0" fontAlgn="base" hangingPunct="0">
        <a:lnSpc>
          <a:spcPct val="97000"/>
        </a:lnSpc>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878013" indent="-187325" algn="l" defTabSz="396875" rtl="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mn-lt"/>
          <a:ea typeface="+mn-ea"/>
          <a:cs typeface="+mn-cs"/>
        </a:defRPr>
      </a:lvl5pPr>
      <a:lvl6pPr marL="2276540" indent="-187888" algn="l" defTabSz="397843"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6pPr>
      <a:lvl7pPr marL="2674383" indent="-187888" algn="l" defTabSz="397843"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7pPr>
      <a:lvl8pPr marL="3072239" indent="-187888" algn="l" defTabSz="397843"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8pPr>
      <a:lvl9pPr marL="3470067" indent="-187888" algn="l" defTabSz="397843"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9pPr>
    </p:bodyStyle>
    <p:otherStyle>
      <a:defPPr>
        <a:defRPr lang="en-US"/>
      </a:defPPr>
      <a:lvl1pPr marL="0" algn="l" defTabSz="397843" rtl="0" eaLnBrk="1" latinLnBrk="0" hangingPunct="1">
        <a:defRPr sz="1500" kern="1200">
          <a:solidFill>
            <a:schemeClr val="tx1"/>
          </a:solidFill>
          <a:latin typeface="+mn-lt"/>
          <a:ea typeface="+mn-ea"/>
          <a:cs typeface="+mn-cs"/>
        </a:defRPr>
      </a:lvl1pPr>
      <a:lvl2pPr marL="397843" algn="l" defTabSz="397843" rtl="0" eaLnBrk="1" latinLnBrk="0" hangingPunct="1">
        <a:defRPr sz="1500" kern="1200">
          <a:solidFill>
            <a:schemeClr val="tx1"/>
          </a:solidFill>
          <a:latin typeface="+mn-lt"/>
          <a:ea typeface="+mn-ea"/>
          <a:cs typeface="+mn-cs"/>
        </a:defRPr>
      </a:lvl2pPr>
      <a:lvl3pPr marL="795666" algn="l" defTabSz="397843" rtl="0" eaLnBrk="1" latinLnBrk="0" hangingPunct="1">
        <a:defRPr sz="1500" kern="1200">
          <a:solidFill>
            <a:schemeClr val="tx1"/>
          </a:solidFill>
          <a:latin typeface="+mn-lt"/>
          <a:ea typeface="+mn-ea"/>
          <a:cs typeface="+mn-cs"/>
        </a:defRPr>
      </a:lvl3pPr>
      <a:lvl4pPr marL="1193553" algn="l" defTabSz="397843" rtl="0" eaLnBrk="1" latinLnBrk="0" hangingPunct="1">
        <a:defRPr sz="1500" kern="1200">
          <a:solidFill>
            <a:schemeClr val="tx1"/>
          </a:solidFill>
          <a:latin typeface="+mn-lt"/>
          <a:ea typeface="+mn-ea"/>
          <a:cs typeface="+mn-cs"/>
        </a:defRPr>
      </a:lvl4pPr>
      <a:lvl5pPr marL="1591371" algn="l" defTabSz="397843" rtl="0" eaLnBrk="1" latinLnBrk="0" hangingPunct="1">
        <a:defRPr sz="1500" kern="1200">
          <a:solidFill>
            <a:schemeClr val="tx1"/>
          </a:solidFill>
          <a:latin typeface="+mn-lt"/>
          <a:ea typeface="+mn-ea"/>
          <a:cs typeface="+mn-cs"/>
        </a:defRPr>
      </a:lvl5pPr>
      <a:lvl6pPr marL="1989222" algn="l" defTabSz="397843" rtl="0" eaLnBrk="1" latinLnBrk="0" hangingPunct="1">
        <a:defRPr sz="1500" kern="1200">
          <a:solidFill>
            <a:schemeClr val="tx1"/>
          </a:solidFill>
          <a:latin typeface="+mn-lt"/>
          <a:ea typeface="+mn-ea"/>
          <a:cs typeface="+mn-cs"/>
        </a:defRPr>
      </a:lvl6pPr>
      <a:lvl7pPr marL="2387062" algn="l" defTabSz="397843" rtl="0" eaLnBrk="1" latinLnBrk="0" hangingPunct="1">
        <a:defRPr sz="1500" kern="1200">
          <a:solidFill>
            <a:schemeClr val="tx1"/>
          </a:solidFill>
          <a:latin typeface="+mn-lt"/>
          <a:ea typeface="+mn-ea"/>
          <a:cs typeface="+mn-cs"/>
        </a:defRPr>
      </a:lvl7pPr>
      <a:lvl8pPr marL="2784902" algn="l" defTabSz="397843" rtl="0" eaLnBrk="1" latinLnBrk="0" hangingPunct="1">
        <a:defRPr sz="1500" kern="1200">
          <a:solidFill>
            <a:schemeClr val="tx1"/>
          </a:solidFill>
          <a:latin typeface="+mn-lt"/>
          <a:ea typeface="+mn-ea"/>
          <a:cs typeface="+mn-cs"/>
        </a:defRPr>
      </a:lvl8pPr>
      <a:lvl9pPr marL="3182742" algn="l" defTabSz="397843"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79651" tIns="39810" rIns="79651" bIns="39810" numCol="1" anchor="ctr" anchorCtr="0" compatLnSpc="1">
            <a:prstTxWarp prst="textNoShape">
              <a:avLst/>
            </a:prstTxWarp>
          </a:bodyPr>
          <a:lstStyle/>
          <a:p>
            <a:pPr lvl="0"/>
            <a:r>
              <a:rPr lang="en-US" altLang="en-US"/>
              <a:t>Click to edit Master title style</a:t>
            </a:r>
          </a:p>
        </p:txBody>
      </p:sp>
      <p:sp>
        <p:nvSpPr>
          <p:cNvPr id="69635" name="Rectangle 3"/>
          <p:cNvSpPr>
            <a:spLocks noGrp="1" noChangeArrowheads="1"/>
          </p:cNvSpPr>
          <p:nvPr>
            <p:ph type="body" idx="1"/>
          </p:nvPr>
        </p:nvSpPr>
        <p:spPr bwMode="auto">
          <a:xfrm>
            <a:off x="685800" y="1982788"/>
            <a:ext cx="77724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79651" tIns="39810" rIns="79651" bIns="3981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79651" tIns="39810" rIns="79651" bIns="39810" numCol="1" anchor="t" anchorCtr="0" compatLnSpc="1">
            <a:prstTxWarp prst="textNoShape">
              <a:avLst/>
            </a:prstTxWarp>
          </a:bodyPr>
          <a:lstStyle>
            <a:lvl1pPr defTabSz="898959">
              <a:defRPr sz="1300">
                <a:solidFill>
                  <a:srgbClr val="000000"/>
                </a:solidFill>
                <a:latin typeface="Arial" pitchFamily="-108" charset="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79651" tIns="39810" rIns="79651" bIns="39810" numCol="1" anchor="t" anchorCtr="0" compatLnSpc="1">
            <a:prstTxWarp prst="textNoShape">
              <a:avLst/>
            </a:prstTxWarp>
          </a:bodyPr>
          <a:lstStyle>
            <a:lvl1pPr algn="ctr" defTabSz="898959">
              <a:defRPr sz="1300">
                <a:solidFill>
                  <a:srgbClr val="000000"/>
                </a:solidFill>
                <a:latin typeface="Arial" pitchFamily="-108"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79651" tIns="39810" rIns="79651" bIns="39810" numCol="1" anchor="t" anchorCtr="0" compatLnSpc="1">
            <a:prstTxWarp prst="textNoShape">
              <a:avLst/>
            </a:prstTxWarp>
          </a:bodyPr>
          <a:lstStyle>
            <a:lvl1pPr algn="r" defTabSz="898525">
              <a:defRPr sz="1300">
                <a:solidFill>
                  <a:srgbClr val="000000"/>
                </a:solidFill>
              </a:defRPr>
            </a:lvl1pPr>
          </a:lstStyle>
          <a:p>
            <a:fld id="{5557E96C-DD6B-C245-91F6-0B698978FCE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ransition spd="med"/>
  <p:txStyles>
    <p:titleStyle>
      <a:lvl1pPr algn="ctr" rtl="0" eaLnBrk="0" fontAlgn="base" hangingPunct="0">
        <a:spcBef>
          <a:spcPct val="0"/>
        </a:spcBef>
        <a:spcAft>
          <a:spcPct val="0"/>
        </a:spcAft>
        <a:defRPr sz="38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8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8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8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800">
          <a:solidFill>
            <a:schemeClr val="tx2"/>
          </a:solidFill>
          <a:latin typeface="Arial" pitchFamily="92" charset="0"/>
          <a:ea typeface="ＭＳ Ｐゴシック" pitchFamily="-108" charset="-128"/>
          <a:cs typeface="ＭＳ Ｐゴシック" pitchFamily="-108" charset="-128"/>
        </a:defRPr>
      </a:lvl5pPr>
      <a:lvl6pPr marL="397890" algn="ctr" rtl="0" fontAlgn="base">
        <a:spcBef>
          <a:spcPct val="0"/>
        </a:spcBef>
        <a:spcAft>
          <a:spcPct val="0"/>
        </a:spcAft>
        <a:defRPr sz="3800">
          <a:solidFill>
            <a:schemeClr val="tx2"/>
          </a:solidFill>
          <a:latin typeface="Arial" pitchFamily="92" charset="0"/>
        </a:defRPr>
      </a:lvl6pPr>
      <a:lvl7pPr marL="795759" algn="ctr" rtl="0" fontAlgn="base">
        <a:spcBef>
          <a:spcPct val="0"/>
        </a:spcBef>
        <a:spcAft>
          <a:spcPct val="0"/>
        </a:spcAft>
        <a:defRPr sz="3800">
          <a:solidFill>
            <a:schemeClr val="tx2"/>
          </a:solidFill>
          <a:latin typeface="Arial" pitchFamily="92" charset="0"/>
        </a:defRPr>
      </a:lvl7pPr>
      <a:lvl8pPr marL="1193692" algn="ctr" rtl="0" fontAlgn="base">
        <a:spcBef>
          <a:spcPct val="0"/>
        </a:spcBef>
        <a:spcAft>
          <a:spcPct val="0"/>
        </a:spcAft>
        <a:defRPr sz="3800">
          <a:solidFill>
            <a:schemeClr val="tx2"/>
          </a:solidFill>
          <a:latin typeface="Arial" pitchFamily="92" charset="0"/>
        </a:defRPr>
      </a:lvl8pPr>
      <a:lvl9pPr marL="1591557" algn="ctr" rtl="0" fontAlgn="base">
        <a:spcBef>
          <a:spcPct val="0"/>
        </a:spcBef>
        <a:spcAft>
          <a:spcPct val="0"/>
        </a:spcAft>
        <a:defRPr sz="3800">
          <a:solidFill>
            <a:schemeClr val="tx2"/>
          </a:solidFill>
          <a:latin typeface="Arial" pitchFamily="92" charset="0"/>
        </a:defRPr>
      </a:lvl9pPr>
    </p:titleStyle>
    <p:bodyStyle>
      <a:lvl1pPr marL="298450" indent="-298450"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46113" indent="-247650" algn="l" rtl="0" eaLnBrk="0" fontAlgn="base" hangingPunct="0">
        <a:spcBef>
          <a:spcPct val="20000"/>
        </a:spcBef>
        <a:spcAft>
          <a:spcPct val="0"/>
        </a:spcAft>
        <a:buChar char="–"/>
        <a:defRPr sz="2400">
          <a:solidFill>
            <a:schemeClr val="tx1"/>
          </a:solidFill>
          <a:latin typeface="+mn-lt"/>
          <a:ea typeface="ＭＳ Ｐゴシック" pitchFamily="92" charset="-128"/>
        </a:defRPr>
      </a:lvl2pPr>
      <a:lvl3pPr marL="993775" indent="-198438"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392238" indent="-198438"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789113" indent="-198438"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188388" indent="-198947" algn="l" rtl="0" fontAlgn="base">
        <a:spcBef>
          <a:spcPct val="20000"/>
        </a:spcBef>
        <a:spcAft>
          <a:spcPct val="0"/>
        </a:spcAft>
        <a:buChar char="»"/>
        <a:defRPr sz="1800">
          <a:solidFill>
            <a:schemeClr val="tx1"/>
          </a:solidFill>
          <a:latin typeface="+mn-lt"/>
          <a:ea typeface="ＭＳ Ｐゴシック" pitchFamily="92" charset="-128"/>
        </a:defRPr>
      </a:lvl6pPr>
      <a:lvl7pPr marL="2586280" indent="-198947" algn="l" rtl="0" fontAlgn="base">
        <a:spcBef>
          <a:spcPct val="20000"/>
        </a:spcBef>
        <a:spcAft>
          <a:spcPct val="0"/>
        </a:spcAft>
        <a:buChar char="»"/>
        <a:defRPr sz="1800">
          <a:solidFill>
            <a:schemeClr val="tx1"/>
          </a:solidFill>
          <a:latin typeface="+mn-lt"/>
          <a:ea typeface="ＭＳ Ｐゴシック" pitchFamily="92" charset="-128"/>
        </a:defRPr>
      </a:lvl7pPr>
      <a:lvl8pPr marL="2984179" indent="-198947" algn="l" rtl="0" fontAlgn="base">
        <a:spcBef>
          <a:spcPct val="20000"/>
        </a:spcBef>
        <a:spcAft>
          <a:spcPct val="0"/>
        </a:spcAft>
        <a:buChar char="»"/>
        <a:defRPr sz="1800">
          <a:solidFill>
            <a:schemeClr val="tx1"/>
          </a:solidFill>
          <a:latin typeface="+mn-lt"/>
          <a:ea typeface="ＭＳ Ｐゴシック" pitchFamily="92" charset="-128"/>
        </a:defRPr>
      </a:lvl8pPr>
      <a:lvl9pPr marL="3382054" indent="-198947"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397890" rtl="0" eaLnBrk="1" latinLnBrk="0" hangingPunct="1">
        <a:defRPr sz="1500" kern="1200">
          <a:solidFill>
            <a:schemeClr val="tx1"/>
          </a:solidFill>
          <a:latin typeface="+mn-lt"/>
          <a:ea typeface="+mn-ea"/>
          <a:cs typeface="+mn-cs"/>
        </a:defRPr>
      </a:lvl1pPr>
      <a:lvl2pPr marL="397890" algn="l" defTabSz="397890" rtl="0" eaLnBrk="1" latinLnBrk="0" hangingPunct="1">
        <a:defRPr sz="1500" kern="1200">
          <a:solidFill>
            <a:schemeClr val="tx1"/>
          </a:solidFill>
          <a:latin typeface="+mn-lt"/>
          <a:ea typeface="+mn-ea"/>
          <a:cs typeface="+mn-cs"/>
        </a:defRPr>
      </a:lvl2pPr>
      <a:lvl3pPr marL="795759" algn="l" defTabSz="397890" rtl="0" eaLnBrk="1" latinLnBrk="0" hangingPunct="1">
        <a:defRPr sz="1500" kern="1200">
          <a:solidFill>
            <a:schemeClr val="tx1"/>
          </a:solidFill>
          <a:latin typeface="+mn-lt"/>
          <a:ea typeface="+mn-ea"/>
          <a:cs typeface="+mn-cs"/>
        </a:defRPr>
      </a:lvl3pPr>
      <a:lvl4pPr marL="1193692" algn="l" defTabSz="397890" rtl="0" eaLnBrk="1" latinLnBrk="0" hangingPunct="1">
        <a:defRPr sz="1500" kern="1200">
          <a:solidFill>
            <a:schemeClr val="tx1"/>
          </a:solidFill>
          <a:latin typeface="+mn-lt"/>
          <a:ea typeface="+mn-ea"/>
          <a:cs typeface="+mn-cs"/>
        </a:defRPr>
      </a:lvl4pPr>
      <a:lvl5pPr marL="1591557" algn="l" defTabSz="397890" rtl="0" eaLnBrk="1" latinLnBrk="0" hangingPunct="1">
        <a:defRPr sz="1500" kern="1200">
          <a:solidFill>
            <a:schemeClr val="tx1"/>
          </a:solidFill>
          <a:latin typeface="+mn-lt"/>
          <a:ea typeface="+mn-ea"/>
          <a:cs typeface="+mn-cs"/>
        </a:defRPr>
      </a:lvl5pPr>
      <a:lvl6pPr marL="1989454" algn="l" defTabSz="397890" rtl="0" eaLnBrk="1" latinLnBrk="0" hangingPunct="1">
        <a:defRPr sz="1500" kern="1200">
          <a:solidFill>
            <a:schemeClr val="tx1"/>
          </a:solidFill>
          <a:latin typeface="+mn-lt"/>
          <a:ea typeface="+mn-ea"/>
          <a:cs typeface="+mn-cs"/>
        </a:defRPr>
      </a:lvl6pPr>
      <a:lvl7pPr marL="2387342" algn="l" defTabSz="397890" rtl="0" eaLnBrk="1" latinLnBrk="0" hangingPunct="1">
        <a:defRPr sz="1500" kern="1200">
          <a:solidFill>
            <a:schemeClr val="tx1"/>
          </a:solidFill>
          <a:latin typeface="+mn-lt"/>
          <a:ea typeface="+mn-ea"/>
          <a:cs typeface="+mn-cs"/>
        </a:defRPr>
      </a:lvl7pPr>
      <a:lvl8pPr marL="2785228" algn="l" defTabSz="397890" rtl="0" eaLnBrk="1" latinLnBrk="0" hangingPunct="1">
        <a:defRPr sz="1500" kern="1200">
          <a:solidFill>
            <a:schemeClr val="tx1"/>
          </a:solidFill>
          <a:latin typeface="+mn-lt"/>
          <a:ea typeface="+mn-ea"/>
          <a:cs typeface="+mn-cs"/>
        </a:defRPr>
      </a:lvl8pPr>
      <a:lvl9pPr marL="3183114" algn="l" defTabSz="39789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0411" tIns="40194" rIns="80411" bIns="40194" numCol="1" anchor="ctr" anchorCtr="0" compatLnSpc="1">
            <a:prstTxWarp prst="textNoShape">
              <a:avLst/>
            </a:prstTxWarp>
          </a:bodyPr>
          <a:lstStyle/>
          <a:p>
            <a:pPr lvl="0"/>
            <a:r>
              <a:rPr lang="en-US" altLang="en-US"/>
              <a:t>Click to edit Master title style</a:t>
            </a:r>
          </a:p>
        </p:txBody>
      </p:sp>
      <p:sp>
        <p:nvSpPr>
          <p:cNvPr id="71683" name="Rectangle 3"/>
          <p:cNvSpPr>
            <a:spLocks noGrp="1" noChangeArrowheads="1"/>
          </p:cNvSpPr>
          <p:nvPr>
            <p:ph type="body" idx="1"/>
          </p:nvPr>
        </p:nvSpPr>
        <p:spPr bwMode="auto">
          <a:xfrm>
            <a:off x="685800" y="1982788"/>
            <a:ext cx="77724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0411" tIns="40194" rIns="80411" bIns="401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0411" tIns="40194" rIns="80411" bIns="40194" numCol="1" anchor="t" anchorCtr="0" compatLnSpc="1">
            <a:prstTxWarp prst="textNoShape">
              <a:avLst/>
            </a:prstTxWarp>
          </a:bodyPr>
          <a:lstStyle>
            <a:lvl1pPr defTabSz="44566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0411" tIns="40194" rIns="80411" bIns="40194" numCol="1" anchor="t" anchorCtr="0" compatLnSpc="1">
            <a:prstTxWarp prst="textNoShape">
              <a:avLst/>
            </a:prstTxWarp>
          </a:bodyPr>
          <a:lstStyle>
            <a:lvl1pPr algn="ctr" defTabSz="44566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0411" tIns="40194" rIns="80411" bIns="40194" numCol="1" anchor="t" anchorCtr="0" compatLnSpc="1">
            <a:prstTxWarp prst="textNoShape">
              <a:avLst/>
            </a:prstTxWarp>
          </a:bodyPr>
          <a:lstStyle>
            <a:lvl1pPr algn="r" defTabSz="444500">
              <a:defRPr sz="1300">
                <a:solidFill>
                  <a:srgbClr val="000000"/>
                </a:solidFill>
              </a:defRPr>
            </a:lvl1pPr>
          </a:lstStyle>
          <a:p>
            <a:fld id="{7DEFA89D-4A69-484D-8394-30E374BD11E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1788" algn="ctr" rtl="0" fontAlgn="base">
        <a:spcBef>
          <a:spcPct val="0"/>
        </a:spcBef>
        <a:spcAft>
          <a:spcPct val="0"/>
        </a:spcAft>
        <a:defRPr sz="3900">
          <a:solidFill>
            <a:schemeClr val="tx2"/>
          </a:solidFill>
          <a:latin typeface="Arial" pitchFamily="92" charset="0"/>
        </a:defRPr>
      </a:lvl6pPr>
      <a:lvl7pPr marL="803567" algn="ctr" rtl="0" fontAlgn="base">
        <a:spcBef>
          <a:spcPct val="0"/>
        </a:spcBef>
        <a:spcAft>
          <a:spcPct val="0"/>
        </a:spcAft>
        <a:defRPr sz="3900">
          <a:solidFill>
            <a:schemeClr val="tx2"/>
          </a:solidFill>
          <a:latin typeface="Arial" pitchFamily="92" charset="0"/>
        </a:defRPr>
      </a:lvl7pPr>
      <a:lvl8pPr marL="1205383" algn="ctr" rtl="0" fontAlgn="base">
        <a:spcBef>
          <a:spcPct val="0"/>
        </a:spcBef>
        <a:spcAft>
          <a:spcPct val="0"/>
        </a:spcAft>
        <a:defRPr sz="3900">
          <a:solidFill>
            <a:schemeClr val="tx2"/>
          </a:solidFill>
          <a:latin typeface="Arial" pitchFamily="92" charset="0"/>
        </a:defRPr>
      </a:lvl8pPr>
      <a:lvl9pPr marL="1607169" algn="ctr" rtl="0" fontAlgn="base">
        <a:spcBef>
          <a:spcPct val="0"/>
        </a:spcBef>
        <a:spcAft>
          <a:spcPct val="0"/>
        </a:spcAft>
        <a:defRPr sz="3900">
          <a:solidFill>
            <a:schemeClr val="tx2"/>
          </a:solidFill>
          <a:latin typeface="Arial" pitchFamily="92" charset="0"/>
        </a:defRPr>
      </a:lvl9pPr>
    </p:titleStyle>
    <p:bodyStyle>
      <a:lvl1pPr marL="298450" indent="-298450"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50875" indent="-249238"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03300" indent="-198438"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03350" indent="-198438"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04988" indent="-198438"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09863" indent="-200896" algn="l" rtl="0" fontAlgn="base">
        <a:spcBef>
          <a:spcPct val="20000"/>
        </a:spcBef>
        <a:spcAft>
          <a:spcPct val="0"/>
        </a:spcAft>
        <a:buChar char="»"/>
        <a:defRPr sz="1800">
          <a:solidFill>
            <a:schemeClr val="tx1"/>
          </a:solidFill>
          <a:latin typeface="+mn-lt"/>
          <a:ea typeface="ＭＳ Ｐゴシック" pitchFamily="92" charset="-128"/>
        </a:defRPr>
      </a:lvl6pPr>
      <a:lvl7pPr marL="2611661" indent="-200896" algn="l" rtl="0" fontAlgn="base">
        <a:spcBef>
          <a:spcPct val="20000"/>
        </a:spcBef>
        <a:spcAft>
          <a:spcPct val="0"/>
        </a:spcAft>
        <a:buChar char="»"/>
        <a:defRPr sz="1800">
          <a:solidFill>
            <a:schemeClr val="tx1"/>
          </a:solidFill>
          <a:latin typeface="+mn-lt"/>
          <a:ea typeface="ＭＳ Ｐゴシック" pitchFamily="92" charset="-128"/>
        </a:defRPr>
      </a:lvl7pPr>
      <a:lvl8pPr marL="3013451" indent="-200896" algn="l" rtl="0" fontAlgn="base">
        <a:spcBef>
          <a:spcPct val="20000"/>
        </a:spcBef>
        <a:spcAft>
          <a:spcPct val="0"/>
        </a:spcAft>
        <a:buChar char="»"/>
        <a:defRPr sz="1800">
          <a:solidFill>
            <a:schemeClr val="tx1"/>
          </a:solidFill>
          <a:latin typeface="+mn-lt"/>
          <a:ea typeface="ＭＳ Ｐゴシック" pitchFamily="92" charset="-128"/>
        </a:defRPr>
      </a:lvl8pPr>
      <a:lvl9pPr marL="3415238" indent="-200896"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1788" rtl="0" eaLnBrk="1" latinLnBrk="0" hangingPunct="1">
        <a:defRPr sz="1600" kern="1200">
          <a:solidFill>
            <a:schemeClr val="tx1"/>
          </a:solidFill>
          <a:latin typeface="+mn-lt"/>
          <a:ea typeface="+mn-ea"/>
          <a:cs typeface="+mn-cs"/>
        </a:defRPr>
      </a:lvl1pPr>
      <a:lvl2pPr marL="401788" algn="l" defTabSz="401788" rtl="0" eaLnBrk="1" latinLnBrk="0" hangingPunct="1">
        <a:defRPr sz="1600" kern="1200">
          <a:solidFill>
            <a:schemeClr val="tx1"/>
          </a:solidFill>
          <a:latin typeface="+mn-lt"/>
          <a:ea typeface="+mn-ea"/>
          <a:cs typeface="+mn-cs"/>
        </a:defRPr>
      </a:lvl2pPr>
      <a:lvl3pPr marL="803567" algn="l" defTabSz="401788" rtl="0" eaLnBrk="1" latinLnBrk="0" hangingPunct="1">
        <a:defRPr sz="1600" kern="1200">
          <a:solidFill>
            <a:schemeClr val="tx1"/>
          </a:solidFill>
          <a:latin typeface="+mn-lt"/>
          <a:ea typeface="+mn-ea"/>
          <a:cs typeface="+mn-cs"/>
        </a:defRPr>
      </a:lvl3pPr>
      <a:lvl4pPr marL="1205383" algn="l" defTabSz="401788" rtl="0" eaLnBrk="1" latinLnBrk="0" hangingPunct="1">
        <a:defRPr sz="1600" kern="1200">
          <a:solidFill>
            <a:schemeClr val="tx1"/>
          </a:solidFill>
          <a:latin typeface="+mn-lt"/>
          <a:ea typeface="+mn-ea"/>
          <a:cs typeface="+mn-cs"/>
        </a:defRPr>
      </a:lvl4pPr>
      <a:lvl5pPr marL="1607169" algn="l" defTabSz="401788" rtl="0" eaLnBrk="1" latinLnBrk="0" hangingPunct="1">
        <a:defRPr sz="1600" kern="1200">
          <a:solidFill>
            <a:schemeClr val="tx1"/>
          </a:solidFill>
          <a:latin typeface="+mn-lt"/>
          <a:ea typeface="+mn-ea"/>
          <a:cs typeface="+mn-cs"/>
        </a:defRPr>
      </a:lvl5pPr>
      <a:lvl6pPr marL="2008968" algn="l" defTabSz="401788" rtl="0" eaLnBrk="1" latinLnBrk="0" hangingPunct="1">
        <a:defRPr sz="1600" kern="1200">
          <a:solidFill>
            <a:schemeClr val="tx1"/>
          </a:solidFill>
          <a:latin typeface="+mn-lt"/>
          <a:ea typeface="+mn-ea"/>
          <a:cs typeface="+mn-cs"/>
        </a:defRPr>
      </a:lvl6pPr>
      <a:lvl7pPr marL="2410759" algn="l" defTabSz="401788" rtl="0" eaLnBrk="1" latinLnBrk="0" hangingPunct="1">
        <a:defRPr sz="1600" kern="1200">
          <a:solidFill>
            <a:schemeClr val="tx1"/>
          </a:solidFill>
          <a:latin typeface="+mn-lt"/>
          <a:ea typeface="+mn-ea"/>
          <a:cs typeface="+mn-cs"/>
        </a:defRPr>
      </a:lvl7pPr>
      <a:lvl8pPr marL="2812557" algn="l" defTabSz="401788" rtl="0" eaLnBrk="1" latinLnBrk="0" hangingPunct="1">
        <a:defRPr sz="1600" kern="1200">
          <a:solidFill>
            <a:schemeClr val="tx1"/>
          </a:solidFill>
          <a:latin typeface="+mn-lt"/>
          <a:ea typeface="+mn-ea"/>
          <a:cs typeface="+mn-cs"/>
        </a:defRPr>
      </a:lvl8pPr>
      <a:lvl9pPr marL="3214350" algn="l" defTabSz="401788"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p:cNvSpPr>
            <a:spLocks noGrp="1" noChangeArrowheads="1"/>
          </p:cNvSpPr>
          <p:nvPr>
            <p:ph type="title"/>
          </p:nvPr>
        </p:nvSpPr>
        <p:spPr bwMode="auto">
          <a:xfrm>
            <a:off x="673100" y="568325"/>
            <a:ext cx="78073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72707" name="Rectangle 2"/>
          <p:cNvSpPr>
            <a:spLocks noGrp="1" noChangeArrowheads="1"/>
          </p:cNvSpPr>
          <p:nvPr>
            <p:ph type="body" idx="1"/>
          </p:nvPr>
        </p:nvSpPr>
        <p:spPr bwMode="auto">
          <a:xfrm>
            <a:off x="673100" y="1906588"/>
            <a:ext cx="78073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3890" r:id="rId1"/>
    <p:sldLayoutId id="2147483932" r:id="rId2"/>
    <p:sldLayoutId id="2147483933" r:id="rId3"/>
    <p:sldLayoutId id="2147483934" r:id="rId4"/>
  </p:sldLayoutIdLst>
  <p:txStyles>
    <p:titleStyle>
      <a:lvl1pPr algn="ctr" defTabSz="400050"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mj-lt"/>
          <a:ea typeface="+mj-ea"/>
          <a:cs typeface="+mj-cs"/>
        </a:defRPr>
      </a:lvl1pPr>
      <a:lvl2pPr algn="ctr" defTabSz="400050"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2pPr>
      <a:lvl3pPr algn="ctr" defTabSz="400050"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3pPr>
      <a:lvl4pPr algn="ctr" defTabSz="400050"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4pPr>
      <a:lvl5pPr algn="ctr" defTabSz="400050"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5pPr>
      <a:lvl6pPr marL="1348825" indent="-189517" algn="l" defTabSz="401295"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6pPr>
      <a:lvl7pPr marL="1750108" indent="-189517" algn="l" defTabSz="401295"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7pPr>
      <a:lvl8pPr marL="2151415" indent="-189517" algn="l" defTabSz="401295"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8pPr>
      <a:lvl9pPr marL="2552713" indent="-189517" algn="l" defTabSz="401295"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9pPr>
    </p:titleStyle>
    <p:bodyStyle>
      <a:lvl1pPr marL="377825" indent="-284163" algn="l" defTabSz="400050" rtl="0" eaLnBrk="0" fontAlgn="base" hangingPunct="0">
        <a:lnSpc>
          <a:spcPct val="97000"/>
        </a:lnSpc>
        <a:spcBef>
          <a:spcPct val="0"/>
        </a:spcBef>
        <a:spcAft>
          <a:spcPts val="1275"/>
        </a:spcAft>
        <a:buClr>
          <a:srgbClr val="000000"/>
        </a:buClr>
        <a:buSzPct val="45000"/>
        <a:buFont typeface="StarSymbol" charset="0"/>
        <a:buChar char="●"/>
        <a:defRPr sz="2900">
          <a:solidFill>
            <a:srgbClr val="000000"/>
          </a:solidFill>
          <a:latin typeface="+mn-lt"/>
          <a:ea typeface="+mn-ea"/>
          <a:cs typeface="+mn-cs"/>
        </a:defRPr>
      </a:lvl1pPr>
      <a:lvl2pPr marL="757238" indent="-250825" algn="l" defTabSz="400050" rtl="0" eaLnBrk="0" fontAlgn="base" hangingPunct="0">
        <a:lnSpc>
          <a:spcPct val="97000"/>
        </a:lnSpc>
        <a:spcBef>
          <a:spcPct val="0"/>
        </a:spcBef>
        <a:spcAft>
          <a:spcPts val="1025"/>
        </a:spcAft>
        <a:buClr>
          <a:srgbClr val="000000"/>
        </a:buClr>
        <a:buSzPct val="75000"/>
        <a:buFont typeface="StarSymbol" charset="0"/>
        <a:buChar char="–"/>
        <a:defRPr sz="2400">
          <a:solidFill>
            <a:srgbClr val="000000"/>
          </a:solidFill>
          <a:latin typeface="+mn-lt"/>
          <a:ea typeface="+mn-ea"/>
          <a:cs typeface="+mn-cs"/>
        </a:defRPr>
      </a:lvl2pPr>
      <a:lvl3pPr marL="1136650" indent="-188913" algn="l" defTabSz="400050" rtl="0" eaLnBrk="0" fontAlgn="base" hangingPunct="0">
        <a:lnSpc>
          <a:spcPct val="97000"/>
        </a:lnSpc>
        <a:spcBef>
          <a:spcPct val="0"/>
        </a:spcBef>
        <a:spcAft>
          <a:spcPts val="763"/>
        </a:spcAft>
        <a:buClr>
          <a:srgbClr val="000000"/>
        </a:buClr>
        <a:buSzPct val="45000"/>
        <a:buFont typeface="StarSymbol" charset="0"/>
        <a:buChar char="●"/>
        <a:defRPr sz="2200">
          <a:solidFill>
            <a:srgbClr val="000000"/>
          </a:solidFill>
          <a:latin typeface="+mn-lt"/>
          <a:ea typeface="+mn-ea"/>
          <a:cs typeface="+mn-cs"/>
        </a:defRPr>
      </a:lvl3pPr>
      <a:lvl4pPr marL="1514475" indent="-188913" algn="l" defTabSz="400050" rtl="0" eaLnBrk="0" fontAlgn="base" hangingPunct="0">
        <a:lnSpc>
          <a:spcPct val="97000"/>
        </a:lnSpc>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893888" indent="-188913" algn="l" defTabSz="400050" rtl="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mn-lt"/>
          <a:ea typeface="+mn-ea"/>
          <a:cs typeface="+mn-cs"/>
        </a:defRPr>
      </a:lvl5pPr>
      <a:lvl6pPr marL="2296325" indent="-189517" algn="l" defTabSz="401295"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6pPr>
      <a:lvl7pPr marL="2697627" indent="-189517" algn="l" defTabSz="401295"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7pPr>
      <a:lvl8pPr marL="3098928" indent="-189517" algn="l" defTabSz="401295"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8pPr>
      <a:lvl9pPr marL="3500224" indent="-189517" algn="l" defTabSz="401295"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9pPr>
    </p:bodyStyle>
    <p:otherStyle>
      <a:defPPr>
        <a:defRPr lang="en-US"/>
      </a:defPPr>
      <a:lvl1pPr marL="0" algn="l" defTabSz="401295" rtl="0" eaLnBrk="1" latinLnBrk="0" hangingPunct="1">
        <a:defRPr sz="1500" kern="1200">
          <a:solidFill>
            <a:schemeClr val="tx1"/>
          </a:solidFill>
          <a:latin typeface="+mn-lt"/>
          <a:ea typeface="+mn-ea"/>
          <a:cs typeface="+mn-cs"/>
        </a:defRPr>
      </a:lvl1pPr>
      <a:lvl2pPr marL="401295" algn="l" defTabSz="401295" rtl="0" eaLnBrk="1" latinLnBrk="0" hangingPunct="1">
        <a:defRPr sz="1500" kern="1200">
          <a:solidFill>
            <a:schemeClr val="tx1"/>
          </a:solidFill>
          <a:latin typeface="+mn-lt"/>
          <a:ea typeface="+mn-ea"/>
          <a:cs typeface="+mn-cs"/>
        </a:defRPr>
      </a:lvl2pPr>
      <a:lvl3pPr marL="802581" algn="l" defTabSz="401295" rtl="0" eaLnBrk="1" latinLnBrk="0" hangingPunct="1">
        <a:defRPr sz="1500" kern="1200">
          <a:solidFill>
            <a:schemeClr val="tx1"/>
          </a:solidFill>
          <a:latin typeface="+mn-lt"/>
          <a:ea typeface="+mn-ea"/>
          <a:cs typeface="+mn-cs"/>
        </a:defRPr>
      </a:lvl3pPr>
      <a:lvl4pPr marL="1203911" algn="l" defTabSz="401295" rtl="0" eaLnBrk="1" latinLnBrk="0" hangingPunct="1">
        <a:defRPr sz="1500" kern="1200">
          <a:solidFill>
            <a:schemeClr val="tx1"/>
          </a:solidFill>
          <a:latin typeface="+mn-lt"/>
          <a:ea typeface="+mn-ea"/>
          <a:cs typeface="+mn-cs"/>
        </a:defRPr>
      </a:lvl4pPr>
      <a:lvl5pPr marL="1605197" algn="l" defTabSz="401295" rtl="0" eaLnBrk="1" latinLnBrk="0" hangingPunct="1">
        <a:defRPr sz="1500" kern="1200">
          <a:solidFill>
            <a:schemeClr val="tx1"/>
          </a:solidFill>
          <a:latin typeface="+mn-lt"/>
          <a:ea typeface="+mn-ea"/>
          <a:cs typeface="+mn-cs"/>
        </a:defRPr>
      </a:lvl5pPr>
      <a:lvl6pPr marL="2006508" algn="l" defTabSz="401295" rtl="0" eaLnBrk="1" latinLnBrk="0" hangingPunct="1">
        <a:defRPr sz="1500" kern="1200">
          <a:solidFill>
            <a:schemeClr val="tx1"/>
          </a:solidFill>
          <a:latin typeface="+mn-lt"/>
          <a:ea typeface="+mn-ea"/>
          <a:cs typeface="+mn-cs"/>
        </a:defRPr>
      </a:lvl6pPr>
      <a:lvl7pPr marL="2407801" algn="l" defTabSz="401295" rtl="0" eaLnBrk="1" latinLnBrk="0" hangingPunct="1">
        <a:defRPr sz="1500" kern="1200">
          <a:solidFill>
            <a:schemeClr val="tx1"/>
          </a:solidFill>
          <a:latin typeface="+mn-lt"/>
          <a:ea typeface="+mn-ea"/>
          <a:cs typeface="+mn-cs"/>
        </a:defRPr>
      </a:lvl7pPr>
      <a:lvl8pPr marL="2809106" algn="l" defTabSz="401295" rtl="0" eaLnBrk="1" latinLnBrk="0" hangingPunct="1">
        <a:defRPr sz="1500" kern="1200">
          <a:solidFill>
            <a:schemeClr val="tx1"/>
          </a:solidFill>
          <a:latin typeface="+mn-lt"/>
          <a:ea typeface="+mn-ea"/>
          <a:cs typeface="+mn-cs"/>
        </a:defRPr>
      </a:lvl8pPr>
      <a:lvl9pPr marL="3210398" algn="l" defTabSz="401295" rtl="0" eaLnBrk="1" latinLnBrk="0" hangingPunct="1">
        <a:defRPr sz="1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1513" tIns="40754" rIns="81513" bIns="40754" numCol="1" anchor="ctr" anchorCtr="0" compatLnSpc="1">
            <a:prstTxWarp prst="textNoShape">
              <a:avLst/>
            </a:prstTxWarp>
          </a:bodyPr>
          <a:lstStyle/>
          <a:p>
            <a:pPr lvl="0"/>
            <a:r>
              <a:rPr lang="en-US" altLang="en-US"/>
              <a:t>Click to edit Master title style</a:t>
            </a:r>
          </a:p>
        </p:txBody>
      </p:sp>
      <p:sp>
        <p:nvSpPr>
          <p:cNvPr id="73731" name="Rectangle 3"/>
          <p:cNvSpPr>
            <a:spLocks noGrp="1" noChangeArrowheads="1"/>
          </p:cNvSpPr>
          <p:nvPr>
            <p:ph type="body" idx="1"/>
          </p:nvPr>
        </p:nvSpPr>
        <p:spPr bwMode="auto">
          <a:xfrm>
            <a:off x="685800" y="1982788"/>
            <a:ext cx="77724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1513" tIns="40754" rIns="81513" bIns="4075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1513" tIns="40754" rIns="81513" bIns="40754" numCol="1" anchor="t" anchorCtr="0" compatLnSpc="1">
            <a:prstTxWarp prst="textNoShape">
              <a:avLst/>
            </a:prstTxWarp>
          </a:bodyPr>
          <a:lstStyle>
            <a:lvl1pPr defTabSz="913010">
              <a:defRPr sz="1300">
                <a:solidFill>
                  <a:srgbClr val="000000"/>
                </a:solidFill>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1513" tIns="40754" rIns="81513" bIns="40754" numCol="1" anchor="t" anchorCtr="0" compatLnSpc="1">
            <a:prstTxWarp prst="textNoShape">
              <a:avLst/>
            </a:prstTxWarp>
          </a:bodyPr>
          <a:lstStyle>
            <a:lvl1pPr algn="ctr" defTabSz="913010">
              <a:defRPr sz="1300">
                <a:solidFill>
                  <a:srgbClr val="000000"/>
                </a:solidFill>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1513" tIns="40754" rIns="81513" bIns="40754" numCol="1" anchor="t" anchorCtr="0" compatLnSpc="1">
            <a:prstTxWarp prst="textNoShape">
              <a:avLst/>
            </a:prstTxWarp>
          </a:bodyPr>
          <a:lstStyle>
            <a:lvl1pPr algn="r" defTabSz="912813">
              <a:defRPr sz="1300">
                <a:solidFill>
                  <a:srgbClr val="000000"/>
                </a:solidFill>
              </a:defRPr>
            </a:lvl1pPr>
          </a:lstStyle>
          <a:p>
            <a:fld id="{91457B92-04C6-3049-B010-F5CA332ECC7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7464" algn="ctr" rtl="0" fontAlgn="base">
        <a:spcBef>
          <a:spcPct val="0"/>
        </a:spcBef>
        <a:spcAft>
          <a:spcPct val="0"/>
        </a:spcAft>
        <a:defRPr sz="3900">
          <a:solidFill>
            <a:schemeClr val="tx2"/>
          </a:solidFill>
          <a:latin typeface="Arial" pitchFamily="92" charset="0"/>
        </a:defRPr>
      </a:lvl6pPr>
      <a:lvl7pPr marL="814927" algn="ctr" rtl="0" fontAlgn="base">
        <a:spcBef>
          <a:spcPct val="0"/>
        </a:spcBef>
        <a:spcAft>
          <a:spcPct val="0"/>
        </a:spcAft>
        <a:defRPr sz="3900">
          <a:solidFill>
            <a:schemeClr val="tx2"/>
          </a:solidFill>
          <a:latin typeface="Arial" pitchFamily="92" charset="0"/>
        </a:defRPr>
      </a:lvl7pPr>
      <a:lvl8pPr marL="1222411" algn="ctr" rtl="0" fontAlgn="base">
        <a:spcBef>
          <a:spcPct val="0"/>
        </a:spcBef>
        <a:spcAft>
          <a:spcPct val="0"/>
        </a:spcAft>
        <a:defRPr sz="3900">
          <a:solidFill>
            <a:schemeClr val="tx2"/>
          </a:solidFill>
          <a:latin typeface="Arial" pitchFamily="92" charset="0"/>
        </a:defRPr>
      </a:lvl8pPr>
      <a:lvl9pPr marL="1629877" algn="ctr" rtl="0" fontAlgn="base">
        <a:spcBef>
          <a:spcPct val="0"/>
        </a:spcBef>
        <a:spcAft>
          <a:spcPct val="0"/>
        </a:spcAft>
        <a:defRPr sz="3900">
          <a:solidFill>
            <a:schemeClr val="tx2"/>
          </a:solidFill>
          <a:latin typeface="Arial" pitchFamily="92" charset="0"/>
        </a:defRPr>
      </a:lvl9pPr>
    </p:titleStyle>
    <p:bodyStyle>
      <a:lvl1pPr marL="301625" indent="-301625"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57225" indent="-250825"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16000" indent="-200025"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2400" indent="-200025"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0388" indent="-200025"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1091" indent="-203732" algn="l" rtl="0" fontAlgn="base">
        <a:spcBef>
          <a:spcPct val="20000"/>
        </a:spcBef>
        <a:spcAft>
          <a:spcPct val="0"/>
        </a:spcAft>
        <a:buChar char="»"/>
        <a:defRPr sz="1800">
          <a:solidFill>
            <a:schemeClr val="tx1"/>
          </a:solidFill>
          <a:latin typeface="+mn-lt"/>
          <a:ea typeface="ＭＳ Ｐゴシック" pitchFamily="92" charset="-128"/>
        </a:defRPr>
      </a:lvl6pPr>
      <a:lvl7pPr marL="2648558" indent="-203732" algn="l" rtl="0" fontAlgn="base">
        <a:spcBef>
          <a:spcPct val="20000"/>
        </a:spcBef>
        <a:spcAft>
          <a:spcPct val="0"/>
        </a:spcAft>
        <a:buChar char="»"/>
        <a:defRPr sz="1800">
          <a:solidFill>
            <a:schemeClr val="tx1"/>
          </a:solidFill>
          <a:latin typeface="+mn-lt"/>
          <a:ea typeface="ＭＳ Ｐゴシック" pitchFamily="92" charset="-128"/>
        </a:defRPr>
      </a:lvl7pPr>
      <a:lvl8pPr marL="3056035" indent="-203732" algn="l" rtl="0" fontAlgn="base">
        <a:spcBef>
          <a:spcPct val="20000"/>
        </a:spcBef>
        <a:spcAft>
          <a:spcPct val="0"/>
        </a:spcAft>
        <a:buChar char="»"/>
        <a:defRPr sz="1800">
          <a:solidFill>
            <a:schemeClr val="tx1"/>
          </a:solidFill>
          <a:latin typeface="+mn-lt"/>
          <a:ea typeface="ＭＳ Ｐゴシック" pitchFamily="92" charset="-128"/>
        </a:defRPr>
      </a:lvl8pPr>
      <a:lvl9pPr marL="3463497" indent="-203732"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7464" rtl="0" eaLnBrk="1" latinLnBrk="0" hangingPunct="1">
        <a:defRPr sz="1600" kern="1200">
          <a:solidFill>
            <a:schemeClr val="tx1"/>
          </a:solidFill>
          <a:latin typeface="+mn-lt"/>
          <a:ea typeface="+mn-ea"/>
          <a:cs typeface="+mn-cs"/>
        </a:defRPr>
      </a:lvl1pPr>
      <a:lvl2pPr marL="407464" algn="l" defTabSz="407464" rtl="0" eaLnBrk="1" latinLnBrk="0" hangingPunct="1">
        <a:defRPr sz="1600" kern="1200">
          <a:solidFill>
            <a:schemeClr val="tx1"/>
          </a:solidFill>
          <a:latin typeface="+mn-lt"/>
          <a:ea typeface="+mn-ea"/>
          <a:cs typeface="+mn-cs"/>
        </a:defRPr>
      </a:lvl2pPr>
      <a:lvl3pPr marL="814927" algn="l" defTabSz="407464" rtl="0" eaLnBrk="1" latinLnBrk="0" hangingPunct="1">
        <a:defRPr sz="1600" kern="1200">
          <a:solidFill>
            <a:schemeClr val="tx1"/>
          </a:solidFill>
          <a:latin typeface="+mn-lt"/>
          <a:ea typeface="+mn-ea"/>
          <a:cs typeface="+mn-cs"/>
        </a:defRPr>
      </a:lvl3pPr>
      <a:lvl4pPr marL="1222411" algn="l" defTabSz="407464" rtl="0" eaLnBrk="1" latinLnBrk="0" hangingPunct="1">
        <a:defRPr sz="1600" kern="1200">
          <a:solidFill>
            <a:schemeClr val="tx1"/>
          </a:solidFill>
          <a:latin typeface="+mn-lt"/>
          <a:ea typeface="+mn-ea"/>
          <a:cs typeface="+mn-cs"/>
        </a:defRPr>
      </a:lvl4pPr>
      <a:lvl5pPr marL="1629877" algn="l" defTabSz="407464" rtl="0" eaLnBrk="1" latinLnBrk="0" hangingPunct="1">
        <a:defRPr sz="1600" kern="1200">
          <a:solidFill>
            <a:schemeClr val="tx1"/>
          </a:solidFill>
          <a:latin typeface="+mn-lt"/>
          <a:ea typeface="+mn-ea"/>
          <a:cs typeface="+mn-cs"/>
        </a:defRPr>
      </a:lvl5pPr>
      <a:lvl6pPr marL="2037356" algn="l" defTabSz="407464" rtl="0" eaLnBrk="1" latinLnBrk="0" hangingPunct="1">
        <a:defRPr sz="1600" kern="1200">
          <a:solidFill>
            <a:schemeClr val="tx1"/>
          </a:solidFill>
          <a:latin typeface="+mn-lt"/>
          <a:ea typeface="+mn-ea"/>
          <a:cs typeface="+mn-cs"/>
        </a:defRPr>
      </a:lvl6pPr>
      <a:lvl7pPr marL="2444822" algn="l" defTabSz="407464" rtl="0" eaLnBrk="1" latinLnBrk="0" hangingPunct="1">
        <a:defRPr sz="1600" kern="1200">
          <a:solidFill>
            <a:schemeClr val="tx1"/>
          </a:solidFill>
          <a:latin typeface="+mn-lt"/>
          <a:ea typeface="+mn-ea"/>
          <a:cs typeface="+mn-cs"/>
        </a:defRPr>
      </a:lvl7pPr>
      <a:lvl8pPr marL="2852296" algn="l" defTabSz="407464" rtl="0" eaLnBrk="1" latinLnBrk="0" hangingPunct="1">
        <a:defRPr sz="1600" kern="1200">
          <a:solidFill>
            <a:schemeClr val="tx1"/>
          </a:solidFill>
          <a:latin typeface="+mn-lt"/>
          <a:ea typeface="+mn-ea"/>
          <a:cs typeface="+mn-cs"/>
        </a:defRPr>
      </a:lvl8pPr>
      <a:lvl9pPr marL="3259764" algn="l" defTabSz="40746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101882" tIns="50941" rIns="101882" bIns="50941" rtlCol="0" anchor="ctr"/>
          <a:lstStyle>
            <a:lvl1pPr algn="l">
              <a:defRPr sz="1147">
                <a:solidFill>
                  <a:schemeClr val="tx1">
                    <a:tint val="75000"/>
                  </a:schemeClr>
                </a:solidFill>
              </a:defRPr>
            </a:lvl1pPr>
          </a:lstStyle>
          <a:p>
            <a:pPr>
              <a:defRPr/>
            </a:pPr>
            <a:endParaRPr lang="en-US">
              <a:solidFill>
                <a:prstClr val="black">
                  <a:tint val="75000"/>
                </a:prstClr>
              </a:solidFill>
              <a:latin typeface="Arial" pitchFamily="-65" charset="0"/>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101882" tIns="50941" rIns="101882" bIns="50941" rtlCol="0" anchor="ctr"/>
          <a:lstStyle>
            <a:lvl1pPr algn="ctr">
              <a:defRPr sz="1147">
                <a:solidFill>
                  <a:schemeClr val="tx1">
                    <a:tint val="75000"/>
                  </a:schemeClr>
                </a:solidFill>
              </a:defRPr>
            </a:lvl1pPr>
          </a:lstStyle>
          <a:p>
            <a:pPr>
              <a:defRPr/>
            </a:pPr>
            <a:endParaRPr lang="en-US">
              <a:solidFill>
                <a:prstClr val="black">
                  <a:tint val="75000"/>
                </a:prstClr>
              </a:solidFill>
              <a:latin typeface="Arial" pitchFamily="-65" charset="0"/>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101882" tIns="50941" rIns="101882" bIns="50941" rtlCol="0" anchor="ctr"/>
          <a:lstStyle>
            <a:lvl1pPr algn="r">
              <a:defRPr sz="1147">
                <a:solidFill>
                  <a:schemeClr val="tx1">
                    <a:tint val="75000"/>
                  </a:schemeClr>
                </a:solidFill>
              </a:defRPr>
            </a:lvl1pPr>
          </a:lstStyle>
          <a:p>
            <a:pPr>
              <a:defRPr/>
            </a:pPr>
            <a:fld id="{4BF301D8-2F26-DE49-9A0B-B0988EA387A4}" type="slidenum">
              <a:rPr lang="en-US" smtClean="0">
                <a:solidFill>
                  <a:prstClr val="black">
                    <a:tint val="75000"/>
                  </a:prstClr>
                </a:solidFill>
                <a:latin typeface="Arial" pitchFamily="-65" charset="0"/>
                <a:ea typeface=""/>
              </a:rPr>
              <a:pPr>
                <a:defRPr/>
              </a:pPr>
              <a:t>‹#›</a:t>
            </a:fld>
            <a:endParaRPr lang="en-US">
              <a:solidFill>
                <a:prstClr val="black">
                  <a:tint val="75000"/>
                </a:prstClr>
              </a:solidFill>
              <a:latin typeface="Arial" pitchFamily="-65" charset="0"/>
              <a:ea typeface=""/>
            </a:endParaRPr>
          </a:p>
        </p:txBody>
      </p:sp>
    </p:spTree>
    <p:extLst>
      <p:ext uri="{BB962C8B-B14F-4D97-AF65-F5344CB8AC3E}">
        <p14:creationId xmlns:p14="http://schemas.microsoft.com/office/powerpoint/2010/main" val="1874034036"/>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defTabSz="449505" rtl="0" eaLnBrk="1" latinLnBrk="0" hangingPunct="1">
        <a:spcBef>
          <a:spcPct val="0"/>
        </a:spcBef>
        <a:buNone/>
        <a:defRPr sz="4324" kern="1200">
          <a:solidFill>
            <a:schemeClr val="tx1"/>
          </a:solidFill>
          <a:latin typeface="+mj-lt"/>
          <a:ea typeface="+mj-ea"/>
          <a:cs typeface="+mj-cs"/>
        </a:defRPr>
      </a:lvl1pPr>
    </p:titleStyle>
    <p:bodyStyle>
      <a:lvl1pPr marL="337129" indent="-337129" algn="l" defTabSz="449505" rtl="0" eaLnBrk="1" latinLnBrk="0" hangingPunct="1">
        <a:spcBef>
          <a:spcPct val="20000"/>
        </a:spcBef>
        <a:buFont typeface="Arial"/>
        <a:buChar char="•"/>
        <a:defRPr sz="3177" kern="1200">
          <a:solidFill>
            <a:schemeClr val="tx1"/>
          </a:solidFill>
          <a:latin typeface="+mn-lt"/>
          <a:ea typeface="+mn-ea"/>
          <a:cs typeface="+mn-cs"/>
        </a:defRPr>
      </a:lvl1pPr>
      <a:lvl2pPr marL="730446" indent="-280941" algn="l" defTabSz="449505" rtl="0" eaLnBrk="1" latinLnBrk="0" hangingPunct="1">
        <a:spcBef>
          <a:spcPct val="20000"/>
        </a:spcBef>
        <a:buFont typeface="Arial"/>
        <a:buChar char="–"/>
        <a:defRPr sz="2735" kern="1200">
          <a:solidFill>
            <a:schemeClr val="tx1"/>
          </a:solidFill>
          <a:latin typeface="+mn-lt"/>
          <a:ea typeface="+mn-ea"/>
          <a:cs typeface="+mn-cs"/>
        </a:defRPr>
      </a:lvl2pPr>
      <a:lvl3pPr marL="1123764" indent="-224753" algn="l" defTabSz="449505" rtl="0" eaLnBrk="1" latinLnBrk="0" hangingPunct="1">
        <a:spcBef>
          <a:spcPct val="20000"/>
        </a:spcBef>
        <a:buFont typeface="Arial"/>
        <a:buChar char="•"/>
        <a:defRPr sz="2382" kern="1200">
          <a:solidFill>
            <a:schemeClr val="tx1"/>
          </a:solidFill>
          <a:latin typeface="+mn-lt"/>
          <a:ea typeface="+mn-ea"/>
          <a:cs typeface="+mn-cs"/>
        </a:defRPr>
      </a:lvl3pPr>
      <a:lvl4pPr marL="1573269" indent="-224753" algn="l" defTabSz="449505" rtl="0" eaLnBrk="1" latinLnBrk="0" hangingPunct="1">
        <a:spcBef>
          <a:spcPct val="20000"/>
        </a:spcBef>
        <a:buFont typeface="Arial"/>
        <a:buChar char="–"/>
        <a:defRPr sz="1941" kern="1200">
          <a:solidFill>
            <a:schemeClr val="tx1"/>
          </a:solidFill>
          <a:latin typeface="+mn-lt"/>
          <a:ea typeface="+mn-ea"/>
          <a:cs typeface="+mn-cs"/>
        </a:defRPr>
      </a:lvl4pPr>
      <a:lvl5pPr marL="2022774" indent="-224753" algn="l" defTabSz="449505" rtl="0" eaLnBrk="1" latinLnBrk="0" hangingPunct="1">
        <a:spcBef>
          <a:spcPct val="20000"/>
        </a:spcBef>
        <a:buFont typeface="Arial"/>
        <a:buChar char="»"/>
        <a:defRPr sz="1941" kern="1200">
          <a:solidFill>
            <a:schemeClr val="tx1"/>
          </a:solidFill>
          <a:latin typeface="+mn-lt"/>
          <a:ea typeface="+mn-ea"/>
          <a:cs typeface="+mn-cs"/>
        </a:defRPr>
      </a:lvl5pPr>
      <a:lvl6pPr marL="2472279" indent="-224753" algn="l" defTabSz="449505" rtl="0" eaLnBrk="1" latinLnBrk="0" hangingPunct="1">
        <a:spcBef>
          <a:spcPct val="20000"/>
        </a:spcBef>
        <a:buFont typeface="Arial"/>
        <a:buChar char="•"/>
        <a:defRPr sz="1941" kern="1200">
          <a:solidFill>
            <a:schemeClr val="tx1"/>
          </a:solidFill>
          <a:latin typeface="+mn-lt"/>
          <a:ea typeface="+mn-ea"/>
          <a:cs typeface="+mn-cs"/>
        </a:defRPr>
      </a:lvl6pPr>
      <a:lvl7pPr marL="2921785" indent="-224753" algn="l" defTabSz="449505" rtl="0" eaLnBrk="1" latinLnBrk="0" hangingPunct="1">
        <a:spcBef>
          <a:spcPct val="20000"/>
        </a:spcBef>
        <a:buFont typeface="Arial"/>
        <a:buChar char="•"/>
        <a:defRPr sz="1941" kern="1200">
          <a:solidFill>
            <a:schemeClr val="tx1"/>
          </a:solidFill>
          <a:latin typeface="+mn-lt"/>
          <a:ea typeface="+mn-ea"/>
          <a:cs typeface="+mn-cs"/>
        </a:defRPr>
      </a:lvl7pPr>
      <a:lvl8pPr marL="3371290" indent="-224753" algn="l" defTabSz="449505" rtl="0" eaLnBrk="1" latinLnBrk="0" hangingPunct="1">
        <a:spcBef>
          <a:spcPct val="20000"/>
        </a:spcBef>
        <a:buFont typeface="Arial"/>
        <a:buChar char="•"/>
        <a:defRPr sz="1941" kern="1200">
          <a:solidFill>
            <a:schemeClr val="tx1"/>
          </a:solidFill>
          <a:latin typeface="+mn-lt"/>
          <a:ea typeface="+mn-ea"/>
          <a:cs typeface="+mn-cs"/>
        </a:defRPr>
      </a:lvl8pPr>
      <a:lvl9pPr marL="3820796" indent="-224753" algn="l" defTabSz="449505"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49505" rtl="0" eaLnBrk="1" latinLnBrk="0" hangingPunct="1">
        <a:defRPr sz="1765" kern="1200">
          <a:solidFill>
            <a:schemeClr val="tx1"/>
          </a:solidFill>
          <a:latin typeface="+mn-lt"/>
          <a:ea typeface="+mn-ea"/>
          <a:cs typeface="+mn-cs"/>
        </a:defRPr>
      </a:lvl1pPr>
      <a:lvl2pPr marL="449505" algn="l" defTabSz="449505" rtl="0" eaLnBrk="1" latinLnBrk="0" hangingPunct="1">
        <a:defRPr sz="1765" kern="1200">
          <a:solidFill>
            <a:schemeClr val="tx1"/>
          </a:solidFill>
          <a:latin typeface="+mn-lt"/>
          <a:ea typeface="+mn-ea"/>
          <a:cs typeface="+mn-cs"/>
        </a:defRPr>
      </a:lvl2pPr>
      <a:lvl3pPr marL="899010" algn="l" defTabSz="449505" rtl="0" eaLnBrk="1" latinLnBrk="0" hangingPunct="1">
        <a:defRPr sz="1765" kern="1200">
          <a:solidFill>
            <a:schemeClr val="tx1"/>
          </a:solidFill>
          <a:latin typeface="+mn-lt"/>
          <a:ea typeface="+mn-ea"/>
          <a:cs typeface="+mn-cs"/>
        </a:defRPr>
      </a:lvl3pPr>
      <a:lvl4pPr marL="1348516" algn="l" defTabSz="449505" rtl="0" eaLnBrk="1" latinLnBrk="0" hangingPunct="1">
        <a:defRPr sz="1765" kern="1200">
          <a:solidFill>
            <a:schemeClr val="tx1"/>
          </a:solidFill>
          <a:latin typeface="+mn-lt"/>
          <a:ea typeface="+mn-ea"/>
          <a:cs typeface="+mn-cs"/>
        </a:defRPr>
      </a:lvl4pPr>
      <a:lvl5pPr marL="1798021" algn="l" defTabSz="449505" rtl="0" eaLnBrk="1" latinLnBrk="0" hangingPunct="1">
        <a:defRPr sz="1765" kern="1200">
          <a:solidFill>
            <a:schemeClr val="tx1"/>
          </a:solidFill>
          <a:latin typeface="+mn-lt"/>
          <a:ea typeface="+mn-ea"/>
          <a:cs typeface="+mn-cs"/>
        </a:defRPr>
      </a:lvl5pPr>
      <a:lvl6pPr marL="2247527" algn="l" defTabSz="449505" rtl="0" eaLnBrk="1" latinLnBrk="0" hangingPunct="1">
        <a:defRPr sz="1765" kern="1200">
          <a:solidFill>
            <a:schemeClr val="tx1"/>
          </a:solidFill>
          <a:latin typeface="+mn-lt"/>
          <a:ea typeface="+mn-ea"/>
          <a:cs typeface="+mn-cs"/>
        </a:defRPr>
      </a:lvl6pPr>
      <a:lvl7pPr marL="2697032" algn="l" defTabSz="449505" rtl="0" eaLnBrk="1" latinLnBrk="0" hangingPunct="1">
        <a:defRPr sz="1765" kern="1200">
          <a:solidFill>
            <a:schemeClr val="tx1"/>
          </a:solidFill>
          <a:latin typeface="+mn-lt"/>
          <a:ea typeface="+mn-ea"/>
          <a:cs typeface="+mn-cs"/>
        </a:defRPr>
      </a:lvl7pPr>
      <a:lvl8pPr marL="3146538" algn="l" defTabSz="449505" rtl="0" eaLnBrk="1" latinLnBrk="0" hangingPunct="1">
        <a:defRPr sz="1765" kern="1200">
          <a:solidFill>
            <a:schemeClr val="tx1"/>
          </a:solidFill>
          <a:latin typeface="+mn-lt"/>
          <a:ea typeface="+mn-ea"/>
          <a:cs typeface="+mn-cs"/>
        </a:defRPr>
      </a:lvl8pPr>
      <a:lvl9pPr marL="3596043" algn="l" defTabSz="449505" rtl="0" eaLnBrk="1" latinLnBrk="0" hangingPunct="1">
        <a:defRPr sz="176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
          <p:cNvSpPr>
            <a:spLocks noGrp="1" noChangeArrowheads="1"/>
          </p:cNvSpPr>
          <p:nvPr>
            <p:ph type="title"/>
          </p:nvPr>
        </p:nvSpPr>
        <p:spPr bwMode="auto">
          <a:xfrm>
            <a:off x="672528" y="568699"/>
            <a:ext cx="7807614"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65539" name="Rectangle 2"/>
          <p:cNvSpPr>
            <a:spLocks noGrp="1" noChangeArrowheads="1"/>
          </p:cNvSpPr>
          <p:nvPr>
            <p:ph type="body" idx="1"/>
          </p:nvPr>
        </p:nvSpPr>
        <p:spPr bwMode="auto">
          <a:xfrm>
            <a:off x="672528" y="1906401"/>
            <a:ext cx="7807614" cy="43198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598493027"/>
      </p:ext>
    </p:extLst>
  </p:cSld>
  <p:clrMap bg1="lt1" tx1="dk1" bg2="lt2" tx2="dk2" accent1="accent1" accent2="accent2" accent3="accent3" accent4="accent4" accent5="accent5" accent6="accent6" hlink="hlink" folHlink="folHlink"/>
  <p:sldLayoutIdLst>
    <p:sldLayoutId id="2147483951" r:id="rId1"/>
    <p:sldLayoutId id="2147483952" r:id="rId2"/>
  </p:sldLayoutIdLst>
  <p:txStyles>
    <p:titleStyle>
      <a:lvl1pPr algn="ctr" defTabSz="403056" rtl="0" eaLnBrk="0" fontAlgn="base" hangingPunct="0">
        <a:lnSpc>
          <a:spcPct val="97000"/>
        </a:lnSpc>
        <a:spcBef>
          <a:spcPct val="0"/>
        </a:spcBef>
        <a:spcAft>
          <a:spcPct val="0"/>
        </a:spcAft>
        <a:buClr>
          <a:srgbClr val="000000"/>
        </a:buClr>
        <a:buSzPct val="45000"/>
        <a:buFont typeface="StarSymbol" charset="0"/>
        <a:defRPr sz="3794">
          <a:solidFill>
            <a:srgbClr val="000000"/>
          </a:solidFill>
          <a:latin typeface="+mj-lt"/>
          <a:ea typeface="+mj-ea"/>
          <a:cs typeface="+mj-cs"/>
        </a:defRPr>
      </a:lvl1pPr>
      <a:lvl2pPr algn="ctr" defTabSz="403056" rtl="0" eaLnBrk="0" fontAlgn="base" hangingPunct="0">
        <a:lnSpc>
          <a:spcPct val="97000"/>
        </a:lnSpc>
        <a:spcBef>
          <a:spcPct val="0"/>
        </a:spcBef>
        <a:spcAft>
          <a:spcPct val="0"/>
        </a:spcAft>
        <a:buClr>
          <a:srgbClr val="000000"/>
        </a:buClr>
        <a:buSzPct val="45000"/>
        <a:buFont typeface="StarSymbol" charset="0"/>
        <a:defRPr sz="3794">
          <a:solidFill>
            <a:srgbClr val="000000"/>
          </a:solidFill>
          <a:latin typeface="Times New Roman" pitchFamily="92" charset="0"/>
          <a:ea typeface="Lucida Sans Unicode" pitchFamily="-108" charset="-52"/>
          <a:cs typeface="Lucida Sans Unicode" pitchFamily="-108" charset="-52"/>
        </a:defRPr>
      </a:lvl2pPr>
      <a:lvl3pPr algn="ctr" defTabSz="403056" rtl="0" eaLnBrk="0" fontAlgn="base" hangingPunct="0">
        <a:lnSpc>
          <a:spcPct val="97000"/>
        </a:lnSpc>
        <a:spcBef>
          <a:spcPct val="0"/>
        </a:spcBef>
        <a:spcAft>
          <a:spcPct val="0"/>
        </a:spcAft>
        <a:buClr>
          <a:srgbClr val="000000"/>
        </a:buClr>
        <a:buSzPct val="45000"/>
        <a:buFont typeface="StarSymbol" charset="0"/>
        <a:defRPr sz="3794">
          <a:solidFill>
            <a:srgbClr val="000000"/>
          </a:solidFill>
          <a:latin typeface="Times New Roman" pitchFamily="92" charset="0"/>
          <a:ea typeface="Lucida Sans Unicode" pitchFamily="-108" charset="-52"/>
          <a:cs typeface="Lucida Sans Unicode" pitchFamily="-108" charset="-52"/>
        </a:defRPr>
      </a:lvl3pPr>
      <a:lvl4pPr algn="ctr" defTabSz="403056" rtl="0" eaLnBrk="0" fontAlgn="base" hangingPunct="0">
        <a:lnSpc>
          <a:spcPct val="97000"/>
        </a:lnSpc>
        <a:spcBef>
          <a:spcPct val="0"/>
        </a:spcBef>
        <a:spcAft>
          <a:spcPct val="0"/>
        </a:spcAft>
        <a:buClr>
          <a:srgbClr val="000000"/>
        </a:buClr>
        <a:buSzPct val="45000"/>
        <a:buFont typeface="StarSymbol" charset="0"/>
        <a:defRPr sz="3794">
          <a:solidFill>
            <a:srgbClr val="000000"/>
          </a:solidFill>
          <a:latin typeface="Times New Roman" pitchFamily="92" charset="0"/>
          <a:ea typeface="Lucida Sans Unicode" pitchFamily="-108" charset="-52"/>
          <a:cs typeface="Lucida Sans Unicode" pitchFamily="-108" charset="-52"/>
        </a:defRPr>
      </a:lvl4pPr>
      <a:lvl5pPr algn="ctr" defTabSz="403056" rtl="0" eaLnBrk="0" fontAlgn="base" hangingPunct="0">
        <a:lnSpc>
          <a:spcPct val="97000"/>
        </a:lnSpc>
        <a:spcBef>
          <a:spcPct val="0"/>
        </a:spcBef>
        <a:spcAft>
          <a:spcPct val="0"/>
        </a:spcAft>
        <a:buClr>
          <a:srgbClr val="000000"/>
        </a:buClr>
        <a:buSzPct val="45000"/>
        <a:buFont typeface="StarSymbol" charset="0"/>
        <a:defRPr sz="3794">
          <a:solidFill>
            <a:srgbClr val="000000"/>
          </a:solidFill>
          <a:latin typeface="Times New Roman" pitchFamily="92" charset="0"/>
          <a:ea typeface="Lucida Sans Unicode" pitchFamily="-108" charset="-52"/>
          <a:cs typeface="Lucida Sans Unicode" pitchFamily="-108" charset="-52"/>
        </a:defRPr>
      </a:lvl5pPr>
      <a:lvl6pPr marL="1354717" indent="-190333" algn="l" defTabSz="403056" rtl="0" fontAlgn="base" hangingPunct="0">
        <a:spcBef>
          <a:spcPct val="0"/>
        </a:spcBef>
        <a:spcAft>
          <a:spcPct val="0"/>
        </a:spcAft>
        <a:buClr>
          <a:srgbClr val="000000"/>
        </a:buClr>
        <a:buSzPct val="45000"/>
        <a:buFont typeface="StarSymbol" charset="0"/>
        <a:defRPr sz="3794">
          <a:solidFill>
            <a:srgbClr val="000000"/>
          </a:solidFill>
          <a:latin typeface="Times New Roman" pitchFamily="92" charset="0"/>
        </a:defRPr>
      </a:lvl6pPr>
      <a:lvl7pPr marL="1757772" indent="-190333" algn="l" defTabSz="403056" rtl="0" fontAlgn="base" hangingPunct="0">
        <a:spcBef>
          <a:spcPct val="0"/>
        </a:spcBef>
        <a:spcAft>
          <a:spcPct val="0"/>
        </a:spcAft>
        <a:buClr>
          <a:srgbClr val="000000"/>
        </a:buClr>
        <a:buSzPct val="45000"/>
        <a:buFont typeface="StarSymbol" charset="0"/>
        <a:defRPr sz="3794">
          <a:solidFill>
            <a:srgbClr val="000000"/>
          </a:solidFill>
          <a:latin typeface="Times New Roman" pitchFamily="92" charset="0"/>
        </a:defRPr>
      </a:lvl7pPr>
      <a:lvl8pPr marL="2160829" indent="-190333" algn="l" defTabSz="403056" rtl="0" fontAlgn="base" hangingPunct="0">
        <a:spcBef>
          <a:spcPct val="0"/>
        </a:spcBef>
        <a:spcAft>
          <a:spcPct val="0"/>
        </a:spcAft>
        <a:buClr>
          <a:srgbClr val="000000"/>
        </a:buClr>
        <a:buSzPct val="45000"/>
        <a:buFont typeface="StarSymbol" charset="0"/>
        <a:defRPr sz="3794">
          <a:solidFill>
            <a:srgbClr val="000000"/>
          </a:solidFill>
          <a:latin typeface="Times New Roman" pitchFamily="92" charset="0"/>
        </a:defRPr>
      </a:lvl8pPr>
      <a:lvl9pPr marL="2563884" indent="-190333" algn="l" defTabSz="403056" rtl="0" fontAlgn="base" hangingPunct="0">
        <a:spcBef>
          <a:spcPct val="0"/>
        </a:spcBef>
        <a:spcAft>
          <a:spcPct val="0"/>
        </a:spcAft>
        <a:buClr>
          <a:srgbClr val="000000"/>
        </a:buClr>
        <a:buSzPct val="45000"/>
        <a:buFont typeface="StarSymbol" charset="0"/>
        <a:defRPr sz="3794">
          <a:solidFill>
            <a:srgbClr val="000000"/>
          </a:solidFill>
          <a:latin typeface="Times New Roman" pitchFamily="92" charset="0"/>
        </a:defRPr>
      </a:lvl9pPr>
    </p:titleStyle>
    <p:bodyStyle>
      <a:lvl1pPr marL="380665" indent="-285498" algn="l" defTabSz="403056" rtl="0" eaLnBrk="0" fontAlgn="base" hangingPunct="0">
        <a:lnSpc>
          <a:spcPct val="97000"/>
        </a:lnSpc>
        <a:spcBef>
          <a:spcPct val="0"/>
        </a:spcBef>
        <a:spcAft>
          <a:spcPts val="1257"/>
        </a:spcAft>
        <a:buClr>
          <a:srgbClr val="000000"/>
        </a:buClr>
        <a:buSzPct val="45000"/>
        <a:buFont typeface="StarSymbol" charset="0"/>
        <a:buChar char="●"/>
        <a:defRPr sz="2824">
          <a:solidFill>
            <a:srgbClr val="000000"/>
          </a:solidFill>
          <a:latin typeface="+mn-lt"/>
          <a:ea typeface="+mn-ea"/>
          <a:cs typeface="+mn-cs"/>
        </a:defRPr>
      </a:lvl1pPr>
      <a:lvl2pPr marL="761328" indent="-253308" algn="l" defTabSz="403056" rtl="0" eaLnBrk="0" fontAlgn="base" hangingPunct="0">
        <a:lnSpc>
          <a:spcPct val="97000"/>
        </a:lnSpc>
        <a:spcBef>
          <a:spcPct val="0"/>
        </a:spcBef>
        <a:spcAft>
          <a:spcPts val="1004"/>
        </a:spcAft>
        <a:buClr>
          <a:srgbClr val="000000"/>
        </a:buClr>
        <a:buSzPct val="75000"/>
        <a:buFont typeface="StarSymbol" charset="0"/>
        <a:buChar char="–"/>
        <a:defRPr sz="2471">
          <a:solidFill>
            <a:srgbClr val="000000"/>
          </a:solidFill>
          <a:latin typeface="+mn-lt"/>
          <a:ea typeface="+mn-ea"/>
          <a:cs typeface="+mn-cs"/>
        </a:defRPr>
      </a:lvl2pPr>
      <a:lvl3pPr marL="1141994" indent="-190333" algn="l" defTabSz="403056" rtl="0" eaLnBrk="0" fontAlgn="base" hangingPunct="0">
        <a:lnSpc>
          <a:spcPct val="97000"/>
        </a:lnSpc>
        <a:spcBef>
          <a:spcPct val="0"/>
        </a:spcBef>
        <a:spcAft>
          <a:spcPts val="750"/>
        </a:spcAft>
        <a:buClr>
          <a:srgbClr val="000000"/>
        </a:buClr>
        <a:buSzPct val="45000"/>
        <a:buFont typeface="StarSymbol" charset="0"/>
        <a:buChar char="●"/>
        <a:defRPr sz="2206">
          <a:solidFill>
            <a:srgbClr val="000000"/>
          </a:solidFill>
          <a:latin typeface="+mn-lt"/>
          <a:ea typeface="+mn-ea"/>
          <a:cs typeface="+mn-cs"/>
        </a:defRPr>
      </a:lvl3pPr>
      <a:lvl4pPr marL="1522656" indent="-190333" algn="l" defTabSz="403056" rtl="0" eaLnBrk="0" fontAlgn="base" hangingPunct="0">
        <a:lnSpc>
          <a:spcPct val="97000"/>
        </a:lnSpc>
        <a:spcBef>
          <a:spcPct val="0"/>
        </a:spcBef>
        <a:spcAft>
          <a:spcPts val="507"/>
        </a:spcAft>
        <a:buClr>
          <a:srgbClr val="000000"/>
        </a:buClr>
        <a:buSzPct val="75000"/>
        <a:buFont typeface="StarSymbol" charset="0"/>
        <a:buChar char="–"/>
        <a:defRPr sz="1765">
          <a:solidFill>
            <a:srgbClr val="000000"/>
          </a:solidFill>
          <a:latin typeface="+mn-lt"/>
          <a:ea typeface="+mn-ea"/>
          <a:cs typeface="+mn-cs"/>
        </a:defRPr>
      </a:lvl4pPr>
      <a:lvl5pPr marL="1903317" indent="-190333" algn="l" defTabSz="403056" rtl="0" eaLnBrk="0" fontAlgn="base" hangingPunct="0">
        <a:lnSpc>
          <a:spcPct val="97000"/>
        </a:lnSpc>
        <a:spcBef>
          <a:spcPct val="0"/>
        </a:spcBef>
        <a:spcAft>
          <a:spcPts val="253"/>
        </a:spcAft>
        <a:buClr>
          <a:srgbClr val="000000"/>
        </a:buClr>
        <a:buSzPct val="45000"/>
        <a:buFont typeface="StarSymbol" charset="0"/>
        <a:buChar char="●"/>
        <a:defRPr sz="1765">
          <a:solidFill>
            <a:srgbClr val="000000"/>
          </a:solidFill>
          <a:latin typeface="+mn-lt"/>
          <a:ea typeface="+mn-ea"/>
          <a:cs typeface="+mn-cs"/>
        </a:defRPr>
      </a:lvl5pPr>
      <a:lvl6pPr marL="2306377" indent="-190333" algn="l" defTabSz="403056" rtl="0" fontAlgn="base" hangingPunct="0">
        <a:lnSpc>
          <a:spcPct val="97000"/>
        </a:lnSpc>
        <a:spcBef>
          <a:spcPct val="0"/>
        </a:spcBef>
        <a:spcAft>
          <a:spcPts val="253"/>
        </a:spcAft>
        <a:buClr>
          <a:srgbClr val="000000"/>
        </a:buClr>
        <a:buSzPct val="45000"/>
        <a:buFont typeface="StarSymbol" charset="0"/>
        <a:buChar char="●"/>
        <a:defRPr sz="1765">
          <a:solidFill>
            <a:srgbClr val="000000"/>
          </a:solidFill>
          <a:latin typeface="+mn-lt"/>
          <a:ea typeface="+mn-ea"/>
          <a:cs typeface="+mn-cs"/>
        </a:defRPr>
      </a:lvl6pPr>
      <a:lvl7pPr marL="2709432" indent="-190333" algn="l" defTabSz="403056" rtl="0" fontAlgn="base" hangingPunct="0">
        <a:lnSpc>
          <a:spcPct val="97000"/>
        </a:lnSpc>
        <a:spcBef>
          <a:spcPct val="0"/>
        </a:spcBef>
        <a:spcAft>
          <a:spcPts val="253"/>
        </a:spcAft>
        <a:buClr>
          <a:srgbClr val="000000"/>
        </a:buClr>
        <a:buSzPct val="45000"/>
        <a:buFont typeface="StarSymbol" charset="0"/>
        <a:buChar char="●"/>
        <a:defRPr sz="1765">
          <a:solidFill>
            <a:srgbClr val="000000"/>
          </a:solidFill>
          <a:latin typeface="+mn-lt"/>
          <a:ea typeface="+mn-ea"/>
          <a:cs typeface="+mn-cs"/>
        </a:defRPr>
      </a:lvl7pPr>
      <a:lvl8pPr marL="3112489" indent="-190333" algn="l" defTabSz="403056" rtl="0" fontAlgn="base" hangingPunct="0">
        <a:lnSpc>
          <a:spcPct val="97000"/>
        </a:lnSpc>
        <a:spcBef>
          <a:spcPct val="0"/>
        </a:spcBef>
        <a:spcAft>
          <a:spcPts val="253"/>
        </a:spcAft>
        <a:buClr>
          <a:srgbClr val="000000"/>
        </a:buClr>
        <a:buSzPct val="45000"/>
        <a:buFont typeface="StarSymbol" charset="0"/>
        <a:buChar char="●"/>
        <a:defRPr sz="1765">
          <a:solidFill>
            <a:srgbClr val="000000"/>
          </a:solidFill>
          <a:latin typeface="+mn-lt"/>
          <a:ea typeface="+mn-ea"/>
          <a:cs typeface="+mn-cs"/>
        </a:defRPr>
      </a:lvl8pPr>
      <a:lvl9pPr marL="3515545" indent="-190333" algn="l" defTabSz="403056" rtl="0" fontAlgn="base" hangingPunct="0">
        <a:lnSpc>
          <a:spcPct val="97000"/>
        </a:lnSpc>
        <a:spcBef>
          <a:spcPct val="0"/>
        </a:spcBef>
        <a:spcAft>
          <a:spcPts val="253"/>
        </a:spcAft>
        <a:buClr>
          <a:srgbClr val="000000"/>
        </a:buClr>
        <a:buSzPct val="45000"/>
        <a:buFont typeface="StarSymbol" charset="0"/>
        <a:buChar char="●"/>
        <a:defRPr sz="1765">
          <a:solidFill>
            <a:srgbClr val="000000"/>
          </a:solidFill>
          <a:latin typeface="+mn-lt"/>
          <a:ea typeface="+mn-ea"/>
          <a:cs typeface="+mn-cs"/>
        </a:defRPr>
      </a:lvl9pPr>
    </p:bodyStyle>
    <p:otherStyle>
      <a:defPPr>
        <a:defRPr lang="en-US"/>
      </a:defPPr>
      <a:lvl1pPr marL="0" algn="l" defTabSz="403056" rtl="0" eaLnBrk="1" latinLnBrk="0" hangingPunct="1">
        <a:defRPr sz="1588" kern="1200">
          <a:solidFill>
            <a:schemeClr val="tx1"/>
          </a:solidFill>
          <a:latin typeface="+mn-lt"/>
          <a:ea typeface="+mn-ea"/>
          <a:cs typeface="+mn-cs"/>
        </a:defRPr>
      </a:lvl1pPr>
      <a:lvl2pPr marL="403056" algn="l" defTabSz="403056" rtl="0" eaLnBrk="1" latinLnBrk="0" hangingPunct="1">
        <a:defRPr sz="1588" kern="1200">
          <a:solidFill>
            <a:schemeClr val="tx1"/>
          </a:solidFill>
          <a:latin typeface="+mn-lt"/>
          <a:ea typeface="+mn-ea"/>
          <a:cs typeface="+mn-cs"/>
        </a:defRPr>
      </a:lvl2pPr>
      <a:lvl3pPr marL="806112" algn="l" defTabSz="403056" rtl="0" eaLnBrk="1" latinLnBrk="0" hangingPunct="1">
        <a:defRPr sz="1588" kern="1200">
          <a:solidFill>
            <a:schemeClr val="tx1"/>
          </a:solidFill>
          <a:latin typeface="+mn-lt"/>
          <a:ea typeface="+mn-ea"/>
          <a:cs typeface="+mn-cs"/>
        </a:defRPr>
      </a:lvl3pPr>
      <a:lvl4pPr marL="1209169" algn="l" defTabSz="403056" rtl="0" eaLnBrk="1" latinLnBrk="0" hangingPunct="1">
        <a:defRPr sz="1588" kern="1200">
          <a:solidFill>
            <a:schemeClr val="tx1"/>
          </a:solidFill>
          <a:latin typeface="+mn-lt"/>
          <a:ea typeface="+mn-ea"/>
          <a:cs typeface="+mn-cs"/>
        </a:defRPr>
      </a:lvl4pPr>
      <a:lvl5pPr marL="1612223" algn="l" defTabSz="403056" rtl="0" eaLnBrk="1" latinLnBrk="0" hangingPunct="1">
        <a:defRPr sz="1588" kern="1200">
          <a:solidFill>
            <a:schemeClr val="tx1"/>
          </a:solidFill>
          <a:latin typeface="+mn-lt"/>
          <a:ea typeface="+mn-ea"/>
          <a:cs typeface="+mn-cs"/>
        </a:defRPr>
      </a:lvl5pPr>
      <a:lvl6pPr marL="2015280" algn="l" defTabSz="403056" rtl="0" eaLnBrk="1" latinLnBrk="0" hangingPunct="1">
        <a:defRPr sz="1588" kern="1200">
          <a:solidFill>
            <a:schemeClr val="tx1"/>
          </a:solidFill>
          <a:latin typeface="+mn-lt"/>
          <a:ea typeface="+mn-ea"/>
          <a:cs typeface="+mn-cs"/>
        </a:defRPr>
      </a:lvl6pPr>
      <a:lvl7pPr marL="2418336" algn="l" defTabSz="403056" rtl="0" eaLnBrk="1" latinLnBrk="0" hangingPunct="1">
        <a:defRPr sz="1588" kern="1200">
          <a:solidFill>
            <a:schemeClr val="tx1"/>
          </a:solidFill>
          <a:latin typeface="+mn-lt"/>
          <a:ea typeface="+mn-ea"/>
          <a:cs typeface="+mn-cs"/>
        </a:defRPr>
      </a:lvl7pPr>
      <a:lvl8pPr marL="2821392" algn="l" defTabSz="403056" rtl="0" eaLnBrk="1" latinLnBrk="0" hangingPunct="1">
        <a:defRPr sz="1588" kern="1200">
          <a:solidFill>
            <a:schemeClr val="tx1"/>
          </a:solidFill>
          <a:latin typeface="+mn-lt"/>
          <a:ea typeface="+mn-ea"/>
          <a:cs typeface="+mn-cs"/>
        </a:defRPr>
      </a:lvl8pPr>
      <a:lvl9pPr marL="3224448" algn="l" defTabSz="403056" rtl="0" eaLnBrk="1" latinLnBrk="0" hangingPunct="1">
        <a:defRPr sz="15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53.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6.xml"/><Relationship Id="rId3"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39.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4.xml"/><Relationship Id="rId3"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4.png"/><Relationship Id="rId1" Type="http://schemas.openxmlformats.org/officeDocument/2006/relationships/themeOverride" Target="../theme/themeOverride5.x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5.png"/><Relationship Id="rId1" Type="http://schemas.openxmlformats.org/officeDocument/2006/relationships/themeOverride" Target="../theme/themeOverride6.xml"/><Relationship Id="rId2"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bin"/><Relationship Id="rId5" Type="http://schemas.openxmlformats.org/officeDocument/2006/relationships/image" Target="../media/image26.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1" Type="http://schemas.openxmlformats.org/officeDocument/2006/relationships/slideLayout" Target="../slideLayouts/slideLayout40.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5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24.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hyperlink" Target="http://commons.wikimedia.org/" TargetMode="External"/><Relationship Id="rId1" Type="http://schemas.openxmlformats.org/officeDocument/2006/relationships/slideLayout" Target="../slideLayouts/slideLayout58.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9.png"/><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13.jpeg"/><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2.xml"/><Relationship Id="rId2"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8.jpeg"/><Relationship Id="rId1" Type="http://schemas.openxmlformats.org/officeDocument/2006/relationships/themeOverride" Target="../theme/themeOverride2.xml"/><Relationship Id="rId2"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60000"/>
                <a:lumOff val="40000"/>
              </a:schemeClr>
            </a:gs>
            <a:gs pos="24000">
              <a:srgbClr val="FFFF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4" name="Line 1029"/>
          <p:cNvSpPr>
            <a:spLocks noChangeShapeType="1"/>
          </p:cNvSpPr>
          <p:nvPr/>
        </p:nvSpPr>
        <p:spPr bwMode="auto">
          <a:xfrm>
            <a:off x="2345767" y="1068282"/>
            <a:ext cx="0" cy="5042647"/>
          </a:xfrm>
          <a:prstGeom prst="line">
            <a:avLst/>
          </a:prstGeom>
          <a:noFill/>
          <a:ln w="7620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18" name="Line 1030"/>
          <p:cNvSpPr>
            <a:spLocks noChangeShapeType="1"/>
          </p:cNvSpPr>
          <p:nvPr/>
        </p:nvSpPr>
        <p:spPr bwMode="auto">
          <a:xfrm flipH="1">
            <a:off x="2076826" y="6110929"/>
            <a:ext cx="537882"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19" name="Line 1032"/>
          <p:cNvSpPr>
            <a:spLocks noChangeShapeType="1"/>
          </p:cNvSpPr>
          <p:nvPr/>
        </p:nvSpPr>
        <p:spPr bwMode="auto">
          <a:xfrm flipH="1">
            <a:off x="2211296" y="1942341"/>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0" name="Line 1033"/>
          <p:cNvSpPr>
            <a:spLocks noChangeShapeType="1"/>
          </p:cNvSpPr>
          <p:nvPr/>
        </p:nvSpPr>
        <p:spPr bwMode="auto">
          <a:xfrm flipH="1">
            <a:off x="2211296" y="2562397"/>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1" name="Line 1036"/>
          <p:cNvSpPr>
            <a:spLocks noChangeShapeType="1"/>
          </p:cNvSpPr>
          <p:nvPr/>
        </p:nvSpPr>
        <p:spPr bwMode="auto">
          <a:xfrm flipH="1">
            <a:off x="2211296" y="3294527"/>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2" name="Line 1037"/>
          <p:cNvSpPr>
            <a:spLocks noChangeShapeType="1"/>
          </p:cNvSpPr>
          <p:nvPr/>
        </p:nvSpPr>
        <p:spPr bwMode="auto">
          <a:xfrm flipH="1">
            <a:off x="2211296" y="3989290"/>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3" name="Line 1038"/>
          <p:cNvSpPr>
            <a:spLocks noChangeShapeType="1"/>
          </p:cNvSpPr>
          <p:nvPr/>
        </p:nvSpPr>
        <p:spPr bwMode="auto">
          <a:xfrm flipH="1">
            <a:off x="2211296" y="4676581"/>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4" name="Line 1039"/>
          <p:cNvSpPr>
            <a:spLocks noChangeShapeType="1"/>
          </p:cNvSpPr>
          <p:nvPr/>
        </p:nvSpPr>
        <p:spPr bwMode="auto">
          <a:xfrm flipH="1">
            <a:off x="2076826" y="1068282"/>
            <a:ext cx="537882"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5" name="Text Box 1040"/>
          <p:cNvSpPr txBox="1">
            <a:spLocks/>
          </p:cNvSpPr>
          <p:nvPr/>
        </p:nvSpPr>
        <p:spPr bwMode="auto">
          <a:xfrm>
            <a:off x="2686921" y="5190650"/>
            <a:ext cx="847295"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Minerals</a:t>
            </a:r>
          </a:p>
        </p:txBody>
      </p:sp>
      <p:sp>
        <p:nvSpPr>
          <p:cNvPr id="26" name="Text Box 1041"/>
          <p:cNvSpPr txBox="1">
            <a:spLocks/>
          </p:cNvSpPr>
          <p:nvPr/>
        </p:nvSpPr>
        <p:spPr bwMode="auto">
          <a:xfrm>
            <a:off x="2667937" y="4473478"/>
            <a:ext cx="664553"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Plants</a:t>
            </a:r>
          </a:p>
        </p:txBody>
      </p:sp>
      <p:sp>
        <p:nvSpPr>
          <p:cNvPr id="27" name="Text Box 1042"/>
          <p:cNvSpPr txBox="1">
            <a:spLocks/>
          </p:cNvSpPr>
          <p:nvPr/>
        </p:nvSpPr>
        <p:spPr bwMode="auto">
          <a:xfrm>
            <a:off x="2681949" y="3812797"/>
            <a:ext cx="805617"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Animals</a:t>
            </a:r>
          </a:p>
        </p:txBody>
      </p:sp>
      <p:sp>
        <p:nvSpPr>
          <p:cNvPr id="28" name="Text Box 1043"/>
          <p:cNvSpPr txBox="1">
            <a:spLocks/>
          </p:cNvSpPr>
          <p:nvPr/>
        </p:nvSpPr>
        <p:spPr bwMode="auto">
          <a:xfrm>
            <a:off x="2681951" y="3118034"/>
            <a:ext cx="515473"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Man</a:t>
            </a:r>
          </a:p>
        </p:txBody>
      </p:sp>
      <p:sp>
        <p:nvSpPr>
          <p:cNvPr id="29" name="Text Box 1044"/>
          <p:cNvSpPr txBox="1">
            <a:spLocks/>
          </p:cNvSpPr>
          <p:nvPr/>
        </p:nvSpPr>
        <p:spPr bwMode="auto">
          <a:xfrm>
            <a:off x="2681944" y="2385905"/>
            <a:ext cx="837677"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Demons</a:t>
            </a:r>
          </a:p>
        </p:txBody>
      </p:sp>
      <p:sp>
        <p:nvSpPr>
          <p:cNvPr id="30" name="Text Box 1045"/>
          <p:cNvSpPr txBox="1">
            <a:spLocks/>
          </p:cNvSpPr>
          <p:nvPr/>
        </p:nvSpPr>
        <p:spPr bwMode="auto">
          <a:xfrm>
            <a:off x="2681949" y="1698613"/>
            <a:ext cx="715849"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Angels</a:t>
            </a:r>
          </a:p>
        </p:txBody>
      </p:sp>
      <p:sp>
        <p:nvSpPr>
          <p:cNvPr id="31" name="Text Box 1046"/>
          <p:cNvSpPr txBox="1">
            <a:spLocks/>
          </p:cNvSpPr>
          <p:nvPr/>
        </p:nvSpPr>
        <p:spPr bwMode="auto">
          <a:xfrm>
            <a:off x="2749184" y="891792"/>
            <a:ext cx="505855"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God</a:t>
            </a:r>
          </a:p>
        </p:txBody>
      </p:sp>
      <p:sp>
        <p:nvSpPr>
          <p:cNvPr id="32" name="Text Box 1047"/>
          <p:cNvSpPr txBox="1">
            <a:spLocks/>
          </p:cNvSpPr>
          <p:nvPr/>
        </p:nvSpPr>
        <p:spPr bwMode="auto">
          <a:xfrm>
            <a:off x="314706" y="5760748"/>
            <a:ext cx="1425949" cy="760307"/>
          </a:xfrm>
          <a:prstGeom prst="rect">
            <a:avLst/>
          </a:prstGeom>
          <a:noFill/>
          <a:ln w="12700">
            <a:noFill/>
            <a:miter lim="800000"/>
            <a:headEnd/>
            <a:tailEnd/>
          </a:ln>
          <a:effectLst/>
        </p:spPr>
        <p:txBody>
          <a:bodyPr lIns="80619" tIns="40308" rIns="80619" bIns="40308">
            <a:prstTxWarp prst="textNoShape">
              <a:avLst/>
            </a:prstTxWarp>
            <a:spAutoFit/>
          </a:bodyPr>
          <a:lstStyle/>
          <a:p>
            <a:r>
              <a:rPr lang="en-US" sz="2206" dirty="0">
                <a:solidFill>
                  <a:prstClr val="black"/>
                </a:solidFill>
                <a:latin typeface="Arial" pitchFamily="-65" charset="0"/>
                <a:ea typeface=""/>
              </a:rPr>
              <a:t>Non-being</a:t>
            </a:r>
          </a:p>
        </p:txBody>
      </p:sp>
      <p:sp>
        <p:nvSpPr>
          <p:cNvPr id="33" name="Text Box 1048"/>
          <p:cNvSpPr txBox="1">
            <a:spLocks/>
          </p:cNvSpPr>
          <p:nvPr/>
        </p:nvSpPr>
        <p:spPr bwMode="auto">
          <a:xfrm>
            <a:off x="328713" y="3959400"/>
            <a:ext cx="1560420" cy="760307"/>
          </a:xfrm>
          <a:prstGeom prst="rect">
            <a:avLst/>
          </a:prstGeom>
          <a:noFill/>
          <a:ln w="12700">
            <a:noFill/>
            <a:miter lim="800000"/>
            <a:headEnd/>
            <a:tailEnd/>
          </a:ln>
          <a:effectLst/>
        </p:spPr>
        <p:txBody>
          <a:bodyPr lIns="80619" tIns="40308" rIns="80619" bIns="40308">
            <a:prstTxWarp prst="textNoShape">
              <a:avLst/>
            </a:prstTxWarp>
            <a:spAutoFit/>
          </a:bodyPr>
          <a:lstStyle/>
          <a:p>
            <a:r>
              <a:rPr lang="en-US" sz="2206" dirty="0">
                <a:solidFill>
                  <a:prstClr val="black"/>
                </a:solidFill>
                <a:latin typeface="Arial" pitchFamily="-65" charset="0"/>
                <a:ea typeface=""/>
              </a:rPr>
              <a:t>Realm of Becoming</a:t>
            </a:r>
          </a:p>
        </p:txBody>
      </p:sp>
      <p:sp>
        <p:nvSpPr>
          <p:cNvPr id="34" name="Text Box 1049"/>
          <p:cNvSpPr txBox="1">
            <a:spLocks/>
          </p:cNvSpPr>
          <p:nvPr/>
        </p:nvSpPr>
        <p:spPr bwMode="auto">
          <a:xfrm>
            <a:off x="463186" y="1740637"/>
            <a:ext cx="1257860" cy="760307"/>
          </a:xfrm>
          <a:prstGeom prst="rect">
            <a:avLst/>
          </a:prstGeom>
          <a:noFill/>
          <a:ln w="12700">
            <a:noFill/>
            <a:miter lim="800000"/>
            <a:headEnd/>
            <a:tailEnd/>
          </a:ln>
          <a:effectLst/>
        </p:spPr>
        <p:txBody>
          <a:bodyPr lIns="80619" tIns="40308" rIns="80619" bIns="40308">
            <a:prstTxWarp prst="textNoShape">
              <a:avLst/>
            </a:prstTxWarp>
            <a:spAutoFit/>
          </a:bodyPr>
          <a:lstStyle/>
          <a:p>
            <a:pPr>
              <a:spcBef>
                <a:spcPct val="50000"/>
              </a:spcBef>
            </a:pPr>
            <a:r>
              <a:rPr lang="en-US" sz="2206" dirty="0">
                <a:solidFill>
                  <a:prstClr val="black"/>
                </a:solidFill>
                <a:latin typeface="Arial" pitchFamily="-65" charset="0"/>
                <a:ea typeface=""/>
              </a:rPr>
              <a:t>Realm of Being</a:t>
            </a:r>
          </a:p>
        </p:txBody>
      </p:sp>
      <p:sp>
        <p:nvSpPr>
          <p:cNvPr id="35" name="Text Box 1050"/>
          <p:cNvSpPr txBox="1">
            <a:spLocks/>
          </p:cNvSpPr>
          <p:nvPr/>
        </p:nvSpPr>
        <p:spPr bwMode="auto">
          <a:xfrm>
            <a:off x="530414" y="866576"/>
            <a:ext cx="1157007" cy="420855"/>
          </a:xfrm>
          <a:prstGeom prst="rect">
            <a:avLst/>
          </a:prstGeom>
          <a:noFill/>
          <a:ln w="12700">
            <a:noFill/>
            <a:miter lim="800000"/>
            <a:headEnd/>
            <a:tailEnd/>
          </a:ln>
          <a:effectLst/>
        </p:spPr>
        <p:txBody>
          <a:bodyPr lIns="80619" tIns="40308" rIns="80619" bIns="40308">
            <a:prstTxWarp prst="textNoShape">
              <a:avLst/>
            </a:prstTxWarp>
            <a:spAutoFit/>
          </a:bodyPr>
          <a:lstStyle/>
          <a:p>
            <a:r>
              <a:rPr lang="en-US" sz="2206" dirty="0">
                <a:solidFill>
                  <a:prstClr val="black"/>
                </a:solidFill>
                <a:latin typeface="Arial" pitchFamily="-65" charset="0"/>
                <a:ea typeface=""/>
              </a:rPr>
              <a:t>Being</a:t>
            </a:r>
          </a:p>
        </p:txBody>
      </p:sp>
      <p:sp>
        <p:nvSpPr>
          <p:cNvPr id="36" name="Line 1051"/>
          <p:cNvSpPr>
            <a:spLocks noChangeShapeType="1"/>
          </p:cNvSpPr>
          <p:nvPr/>
        </p:nvSpPr>
        <p:spPr bwMode="auto">
          <a:xfrm flipH="1">
            <a:off x="2211296" y="5326519"/>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37" name="Rectangle 1052"/>
          <p:cNvSpPr>
            <a:spLocks/>
          </p:cNvSpPr>
          <p:nvPr/>
        </p:nvSpPr>
        <p:spPr bwMode="auto">
          <a:xfrm>
            <a:off x="1083245" y="179298"/>
            <a:ext cx="2461519" cy="516009"/>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2824" dirty="0" err="1">
                <a:solidFill>
                  <a:prstClr val="black"/>
                </a:solidFill>
                <a:latin typeface="Arial" pitchFamily="-65" charset="0"/>
                <a:ea typeface=""/>
              </a:rPr>
              <a:t>Scala</a:t>
            </a:r>
            <a:r>
              <a:rPr lang="en-US" sz="2824" dirty="0">
                <a:solidFill>
                  <a:prstClr val="black"/>
                </a:solidFill>
                <a:latin typeface="Arial" pitchFamily="-65" charset="0"/>
                <a:ea typeface=""/>
              </a:rPr>
              <a:t> </a:t>
            </a:r>
            <a:r>
              <a:rPr lang="en-US" sz="2824" dirty="0" err="1">
                <a:solidFill>
                  <a:prstClr val="black"/>
                </a:solidFill>
                <a:latin typeface="Arial" pitchFamily="-65" charset="0"/>
                <a:ea typeface=""/>
              </a:rPr>
              <a:t>Naturae</a:t>
            </a:r>
            <a:endParaRPr lang="en-US" sz="2824" dirty="0">
              <a:solidFill>
                <a:prstClr val="black"/>
              </a:solidFill>
              <a:latin typeface="Arial" pitchFamily="-65" charset="0"/>
              <a:ea typeface=""/>
            </a:endParaRPr>
          </a:p>
        </p:txBody>
      </p:sp>
      <p:pic>
        <p:nvPicPr>
          <p:cNvPr id="38" name="Picture 37" descr="Great_Chain_of_Being_2.png"/>
          <p:cNvPicPr>
            <a:picLocks noChangeAspect="1"/>
          </p:cNvPicPr>
          <p:nvPr/>
        </p:nvPicPr>
        <p:blipFill>
          <a:blip r:embed="rId3"/>
          <a:stretch>
            <a:fillRect/>
          </a:stretch>
        </p:blipFill>
        <p:spPr>
          <a:xfrm>
            <a:off x="3824954" y="176724"/>
            <a:ext cx="4482352" cy="6531428"/>
          </a:xfrm>
          <a:prstGeom prst="rect">
            <a:avLst/>
          </a:prstGeom>
          <a:effectLst>
            <a:outerShdw blurRad="63500" sx="102000" sy="102000" algn="ctr">
              <a:srgbClr val="000000">
                <a:alpha val="43000"/>
              </a:srgbClr>
            </a:outerShdw>
          </a:effectLst>
        </p:spPr>
      </p:pic>
      <p:sp>
        <p:nvSpPr>
          <p:cNvPr id="39" name="Rectangle 38"/>
          <p:cNvSpPr/>
          <p:nvPr/>
        </p:nvSpPr>
        <p:spPr>
          <a:xfrm rot="5400000">
            <a:off x="5302149" y="3161515"/>
            <a:ext cx="6858000" cy="624629"/>
          </a:xfrm>
          <a:prstGeom prst="rect">
            <a:avLst/>
          </a:prstGeom>
        </p:spPr>
        <p:txBody>
          <a:bodyPr wrap="square" lIns="80619" tIns="40308" rIns="80619" bIns="40308">
            <a:spAutoFit/>
          </a:bodyPr>
          <a:lstStyle/>
          <a:p>
            <a:r>
              <a:rPr lang="en-US" sz="1765" dirty="0">
                <a:solidFill>
                  <a:prstClr val="black"/>
                </a:solidFill>
                <a:latin typeface="Arial" pitchFamily="-65" charset="0"/>
                <a:ea typeface=""/>
              </a:rPr>
              <a:t>1579 drawing of the Great Chain of Being from </a:t>
            </a:r>
            <a:br>
              <a:rPr lang="en-US" sz="1765" dirty="0">
                <a:solidFill>
                  <a:prstClr val="black"/>
                </a:solidFill>
                <a:latin typeface="Arial" pitchFamily="-65" charset="0"/>
                <a:ea typeface=""/>
              </a:rPr>
            </a:br>
            <a:r>
              <a:rPr lang="en-US" sz="1765" dirty="0" err="1">
                <a:solidFill>
                  <a:prstClr val="black"/>
                </a:solidFill>
                <a:latin typeface="Arial" pitchFamily="-65" charset="0"/>
                <a:ea typeface=""/>
              </a:rPr>
              <a:t>Didacus</a:t>
            </a:r>
            <a:r>
              <a:rPr lang="en-US" sz="1765" dirty="0">
                <a:solidFill>
                  <a:prstClr val="black"/>
                </a:solidFill>
                <a:latin typeface="Arial" pitchFamily="-65" charset="0"/>
                <a:ea typeface=""/>
              </a:rPr>
              <a:t> </a:t>
            </a:r>
            <a:r>
              <a:rPr lang="en-US" sz="1765" dirty="0" err="1">
                <a:solidFill>
                  <a:prstClr val="black"/>
                </a:solidFill>
                <a:latin typeface="Arial" pitchFamily="-65" charset="0"/>
                <a:ea typeface=""/>
              </a:rPr>
              <a:t>Valades</a:t>
            </a:r>
            <a:r>
              <a:rPr lang="en-US" sz="1765" dirty="0">
                <a:solidFill>
                  <a:prstClr val="black"/>
                </a:solidFill>
                <a:latin typeface="Arial" pitchFamily="-65" charset="0"/>
                <a:ea typeface=""/>
              </a:rPr>
              <a:t>, </a:t>
            </a:r>
            <a:r>
              <a:rPr lang="en-US" sz="1765" dirty="0" err="1">
                <a:solidFill>
                  <a:prstClr val="black"/>
                </a:solidFill>
                <a:latin typeface="Arial" pitchFamily="-65" charset="0"/>
                <a:ea typeface=""/>
              </a:rPr>
              <a:t>Rhetorica</a:t>
            </a:r>
            <a:r>
              <a:rPr lang="en-US" sz="1765" dirty="0">
                <a:solidFill>
                  <a:prstClr val="black"/>
                </a:solidFill>
                <a:latin typeface="Arial" pitchFamily="-65" charset="0"/>
                <a:ea typeface=""/>
              </a:rPr>
              <a:t> Christiana. Source Wikipedia</a:t>
            </a:r>
          </a:p>
        </p:txBody>
      </p:sp>
    </p:spTree>
    <p:extLst>
      <p:ext uri="{BB962C8B-B14F-4D97-AF65-F5344CB8AC3E}">
        <p14:creationId xmlns:p14="http://schemas.microsoft.com/office/powerpoint/2010/main" val="263526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1166815" y="930097"/>
            <a:ext cx="6790765" cy="5590335"/>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1155615" y="918891"/>
            <a:ext cx="6804772" cy="5601541"/>
          </a:xfrm>
          <a:prstGeom prst="rect">
            <a:avLst/>
          </a:prstGeom>
          <a:noFill/>
          <a:effectLst>
            <a:outerShdw blurRad="63500" dist="38099" dir="2700000" algn="ctr" rotWithShape="0">
              <a:srgbClr val="000000">
                <a:alpha val="74998"/>
              </a:srgbClr>
            </a:outerShdw>
          </a:effectLst>
        </p:spPr>
      </p:pic>
      <p:sp>
        <p:nvSpPr>
          <p:cNvPr id="954372" name="Line 4"/>
          <p:cNvSpPr>
            <a:spLocks noChangeShapeType="1"/>
          </p:cNvSpPr>
          <p:nvPr/>
        </p:nvSpPr>
        <p:spPr bwMode="auto">
          <a:xfrm flipH="1">
            <a:off x="5498357" y="2350434"/>
            <a:ext cx="552821" cy="10272"/>
          </a:xfrm>
          <a:prstGeom prst="line">
            <a:avLst/>
          </a:prstGeom>
          <a:noFill/>
          <a:ln w="28575">
            <a:solidFill>
              <a:srgbClr val="FF0000"/>
            </a:solidFill>
            <a:round/>
            <a:headEnd/>
            <a:tailEnd type="triangle" w="med" len="med"/>
          </a:ln>
        </p:spPr>
        <p:txBody>
          <a:bodyPr wrap="none" lIns="80610" tIns="40303" rIns="80610" bIns="40303" anchor="ctr">
            <a:prstTxWarp prst="textNoShape">
              <a:avLst/>
            </a:prstTxWarp>
          </a:bodyPr>
          <a:lstStyle/>
          <a:p>
            <a:endParaRPr lang="en-US" sz="2206">
              <a:solidFill>
                <a:prstClr val="black"/>
              </a:solidFill>
              <a:latin typeface="Arial" pitchFamily="-65" charset="0"/>
              <a:ea typeface=""/>
            </a:endParaRPr>
          </a:p>
        </p:txBody>
      </p:sp>
      <p:sp>
        <p:nvSpPr>
          <p:cNvPr id="93189" name="Text Box 5"/>
          <p:cNvSpPr txBox="1">
            <a:spLocks noChangeArrowheads="1"/>
          </p:cNvSpPr>
          <p:nvPr/>
        </p:nvSpPr>
        <p:spPr bwMode="auto">
          <a:xfrm>
            <a:off x="2507319" y="228321"/>
            <a:ext cx="3795199" cy="461625"/>
          </a:xfrm>
          <a:prstGeom prst="rect">
            <a:avLst/>
          </a:prstGeom>
          <a:noFill/>
          <a:ln w="9525">
            <a:noFill/>
            <a:miter lim="800000"/>
            <a:headEnd/>
            <a:tailEnd/>
          </a:ln>
        </p:spPr>
        <p:txBody>
          <a:bodyPr wrap="none" lIns="80610" tIns="40303" rIns="80610" bIns="40303">
            <a:prstTxWarp prst="textNoShape">
              <a:avLst/>
            </a:prstTxWarp>
            <a:spAutoFit/>
          </a:bodyPr>
          <a:lstStyle/>
          <a:p>
            <a:pPr eaLnBrk="0" hangingPunct="0"/>
            <a:r>
              <a:rPr lang="en-US" sz="2471" dirty="0">
                <a:solidFill>
                  <a:prstClr val="black"/>
                </a:solidFill>
                <a:latin typeface="Arial" pitchFamily="-65" charset="0"/>
                <a:ea typeface="ＭＳ Ｐゴシック" pitchFamily="-65" charset="-128"/>
                <a:cs typeface="ＭＳ Ｐゴシック" pitchFamily="-65" charset="-128"/>
              </a:rPr>
              <a:t>The Coral of Life (Darwin)</a:t>
            </a:r>
            <a:endParaRPr lang="en-US" sz="2206" dirty="0">
              <a:solidFill>
                <a:prstClr val="black"/>
              </a:solidFill>
              <a:latin typeface="Arial" pitchFamily="-65" charset="0"/>
              <a:ea typeface="ＭＳ Ｐゴシック" pitchFamily="-65" charset="-128"/>
              <a:cs typeface="ＭＳ Ｐゴシック" pitchFamily="-65" charset="-128"/>
            </a:endParaRPr>
          </a:p>
        </p:txBody>
      </p:sp>
      <p:sp>
        <p:nvSpPr>
          <p:cNvPr id="93190" name="Rectangle 6"/>
          <p:cNvSpPr>
            <a:spLocks noChangeArrowheads="1"/>
          </p:cNvSpPr>
          <p:nvPr/>
        </p:nvSpPr>
        <p:spPr bwMode="auto">
          <a:xfrm rot="5400000">
            <a:off x="5829348" y="3079417"/>
            <a:ext cx="5461104" cy="651549"/>
          </a:xfrm>
          <a:prstGeom prst="rect">
            <a:avLst/>
          </a:prstGeom>
          <a:noFill/>
          <a:ln w="9525">
            <a:noFill/>
            <a:miter lim="800000"/>
            <a:headEnd/>
            <a:tailEnd/>
          </a:ln>
        </p:spPr>
        <p:txBody>
          <a:bodyPr wrap="none" lIns="80610" tIns="40303" rIns="80610" bIns="40303">
            <a:prstTxWarp prst="textNoShape">
              <a:avLst/>
            </a:prstTxWarp>
            <a:spAutoFit/>
          </a:bodyPr>
          <a:lstStyle/>
          <a:p>
            <a:r>
              <a:rPr lang="en-US" sz="1235" dirty="0">
                <a:solidFill>
                  <a:srgbClr val="000000"/>
                </a:solidFill>
                <a:latin typeface="Arial" pitchFamily="-65" charset="0"/>
                <a:ea typeface=""/>
              </a:rPr>
              <a:t>ZHAXYBAYEVA and GOGARTEN (2004):</a:t>
            </a:r>
          </a:p>
          <a:p>
            <a:r>
              <a:rPr lang="en-US" sz="1235" dirty="0" err="1">
                <a:solidFill>
                  <a:srgbClr val="000000"/>
                </a:solidFill>
                <a:latin typeface="Arial" pitchFamily="-65" charset="0"/>
                <a:ea typeface=""/>
              </a:rPr>
              <a:t>Cladogenesis</a:t>
            </a:r>
            <a:r>
              <a:rPr lang="en-US" sz="1235" dirty="0">
                <a:solidFill>
                  <a:srgbClr val="000000"/>
                </a:solidFill>
                <a:latin typeface="Arial" pitchFamily="-65" charset="0"/>
                <a:ea typeface=""/>
              </a:rPr>
              <a:t>, Coalescence and the Evolution of the Three Domains of Life.</a:t>
            </a:r>
          </a:p>
          <a:p>
            <a:r>
              <a:rPr lang="en-US" sz="1235" dirty="0">
                <a:solidFill>
                  <a:srgbClr val="000000"/>
                </a:solidFill>
                <a:latin typeface="Arial" pitchFamily="-65" charset="0"/>
                <a:ea typeface=""/>
              </a:rPr>
              <a:t>Trends in Genetics 20 (4): 182- 187</a:t>
            </a:r>
            <a:endParaRPr lang="en-US" sz="2206" dirty="0">
              <a:solidFill>
                <a:srgbClr val="000000"/>
              </a:solidFill>
              <a:latin typeface="Arial" pitchFamily="-65" charset="0"/>
              <a:ea typeface=""/>
            </a:endParaRPr>
          </a:p>
        </p:txBody>
      </p:sp>
    </p:spTree>
    <p:extLst>
      <p:ext uri="{BB962C8B-B14F-4D97-AF65-F5344CB8AC3E}">
        <p14:creationId xmlns:p14="http://schemas.microsoft.com/office/powerpoint/2010/main" val="1519460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54371"/>
                                        </p:tgtEl>
                                        <p:attrNameLst>
                                          <p:attrName>style.visibility</p:attrName>
                                        </p:attrNameLst>
                                      </p:cBhvr>
                                      <p:to>
                                        <p:strVal val="visible"/>
                                      </p:to>
                                    </p:set>
                                    <p:animEffect transition="in" filter="dissolve">
                                      <p:cBhvr>
                                        <p:cTn id="7" dur="500"/>
                                        <p:tgtEl>
                                          <p:spTgt spid="9543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54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37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2805113" y="5710238"/>
            <a:ext cx="3802062"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a:solidFill>
                  <a:srgbClr val="FFFF66"/>
                </a:solidFill>
              </a:rPr>
              <a:t>Adam and Eve never met </a:t>
            </a:r>
            <a:r>
              <a:rPr lang="en-US" sz="2200">
                <a:solidFill>
                  <a:srgbClr val="FFFF66"/>
                </a:solidFill>
                <a:sym typeface="Wingdings" charset="0"/>
              </a:rPr>
              <a:t></a:t>
            </a:r>
            <a:endParaRPr lang="en-US" sz="2200">
              <a:solidFill>
                <a:srgbClr val="FFFF66"/>
              </a:solidFill>
            </a:endParaRPr>
          </a:p>
        </p:txBody>
      </p:sp>
      <p:pic>
        <p:nvPicPr>
          <p:cNvPr id="73731" name="Picture 3" descr="adam-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75" y="144463"/>
            <a:ext cx="3865563" cy="5172075"/>
          </a:xfrm>
          <a:prstGeom prst="rect">
            <a:avLst/>
          </a:prstGeom>
          <a:noFill/>
          <a:ln w="25400">
            <a:solidFill>
              <a:srgbClr val="333300"/>
            </a:solidFill>
            <a:miter lim="800000"/>
            <a:headEnd/>
            <a:tailEnd/>
          </a:ln>
          <a:extLst>
            <a:ext uri="{909E8E84-426E-40dd-AFC4-6F175D3DCCD1}">
              <a14:hiddenFill xmlns:a14="http://schemas.microsoft.com/office/drawing/2010/main" xmlns="">
                <a:solidFill>
                  <a:srgbClr val="FFFFFF"/>
                </a:solidFill>
              </a14:hiddenFill>
            </a:ext>
          </a:extLst>
        </p:spPr>
      </p:pic>
      <p:sp>
        <p:nvSpPr>
          <p:cNvPr id="73732" name="Text Box 4"/>
          <p:cNvSpPr txBox="1">
            <a:spLocks noChangeArrowheads="1"/>
          </p:cNvSpPr>
          <p:nvPr/>
        </p:nvSpPr>
        <p:spPr bwMode="auto">
          <a:xfrm>
            <a:off x="3048000" y="5338763"/>
            <a:ext cx="34321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rPr>
              <a:t>Albrecht Dürer, The Fall of Man, 1504</a:t>
            </a:r>
          </a:p>
        </p:txBody>
      </p:sp>
      <p:sp>
        <p:nvSpPr>
          <p:cNvPr id="73733" name="Text Box 5"/>
          <p:cNvSpPr txBox="1">
            <a:spLocks noChangeArrowheads="1"/>
          </p:cNvSpPr>
          <p:nvPr/>
        </p:nvSpPr>
        <p:spPr bwMode="auto">
          <a:xfrm>
            <a:off x="6823075" y="336550"/>
            <a:ext cx="20970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b="1">
                <a:solidFill>
                  <a:srgbClr val="FFFF66"/>
                </a:solidFill>
              </a:rPr>
              <a:t>Mitochondrial</a:t>
            </a:r>
          </a:p>
          <a:p>
            <a:pPr algn="ctr" eaLnBrk="1" hangingPunct="1"/>
            <a:r>
              <a:rPr lang="en-US" sz="2200" b="1">
                <a:solidFill>
                  <a:srgbClr val="FFFF66"/>
                </a:solidFill>
              </a:rPr>
              <a:t>Eve</a:t>
            </a:r>
          </a:p>
        </p:txBody>
      </p:sp>
      <p:sp>
        <p:nvSpPr>
          <p:cNvPr id="73734" name="Text Box 6"/>
          <p:cNvSpPr txBox="1">
            <a:spLocks noChangeArrowheads="1"/>
          </p:cNvSpPr>
          <p:nvPr/>
        </p:nvSpPr>
        <p:spPr bwMode="auto">
          <a:xfrm>
            <a:off x="195263" y="273050"/>
            <a:ext cx="2287587"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b="1">
                <a:solidFill>
                  <a:srgbClr val="FFFF66"/>
                </a:solidFill>
              </a:rPr>
              <a:t>Y chromosome</a:t>
            </a:r>
          </a:p>
          <a:p>
            <a:pPr algn="ctr" eaLnBrk="1" hangingPunct="1"/>
            <a:r>
              <a:rPr lang="en-US" sz="2200" b="1">
                <a:solidFill>
                  <a:srgbClr val="FFFF66"/>
                </a:solidFill>
              </a:rPr>
              <a:t>Adam</a:t>
            </a:r>
          </a:p>
        </p:txBody>
      </p:sp>
      <p:sp>
        <p:nvSpPr>
          <p:cNvPr id="136199" name="Text Box 7"/>
          <p:cNvSpPr txBox="1">
            <a:spLocks noChangeArrowheads="1"/>
          </p:cNvSpPr>
          <p:nvPr/>
        </p:nvSpPr>
        <p:spPr bwMode="auto">
          <a:xfrm>
            <a:off x="265335" y="1547813"/>
            <a:ext cx="2166494" cy="1015535"/>
          </a:xfrm>
          <a:prstGeom prst="rect">
            <a:avLst/>
          </a:prstGeom>
          <a:noFill/>
          <a:ln w="9525">
            <a:noFill/>
            <a:miter lim="800000"/>
            <a:headEnd/>
            <a:tailEnd/>
          </a:ln>
        </p:spPr>
        <p:txBody>
          <a:bodyPr wrap="none" lIns="91311" tIns="45657" rIns="91311" bIns="45657">
            <a:spAutoFit/>
          </a:bodyPr>
          <a:lstStyle/>
          <a:p>
            <a:pPr algn="ctr">
              <a:defRPr/>
            </a:pPr>
            <a:r>
              <a:rPr lang="en-US" sz="2000" dirty="0">
                <a:solidFill>
                  <a:srgbClr val="FF66FF"/>
                </a:solidFill>
                <a:latin typeface="Arial" pitchFamily="-107" charset="0"/>
                <a:ea typeface="Times New Roman" pitchFamily="-107" charset="0"/>
                <a:cs typeface="Times New Roman" pitchFamily="-107" charset="0"/>
              </a:rPr>
              <a:t>Lived </a:t>
            </a:r>
          </a:p>
          <a:p>
            <a:pPr algn="ctr">
              <a:defRPr/>
            </a:pPr>
            <a:r>
              <a:rPr lang="en-US" sz="2000" dirty="0">
                <a:solidFill>
                  <a:srgbClr val="FF66FF"/>
                </a:solidFill>
                <a:latin typeface="Arial" pitchFamily="-107" charset="0"/>
                <a:ea typeface="Times New Roman" pitchFamily="-107" charset="0"/>
                <a:cs typeface="Times New Roman" pitchFamily="-107" charset="0"/>
              </a:rPr>
              <a:t>approximately </a:t>
            </a:r>
          </a:p>
          <a:p>
            <a:pPr algn="ctr">
              <a:defRPr/>
            </a:pPr>
            <a:r>
              <a:rPr lang="en-US" sz="2000" strike="dblStrike" dirty="0">
                <a:solidFill>
                  <a:srgbClr val="FF66FF"/>
                </a:solidFill>
                <a:latin typeface="Arial" pitchFamily="-107" charset="0"/>
                <a:ea typeface="Times New Roman" pitchFamily="-107" charset="0"/>
                <a:cs typeface="Times New Roman" pitchFamily="-107" charset="0"/>
              </a:rPr>
              <a:t>40</a:t>
            </a:r>
            <a:r>
              <a:rPr lang="en-US" sz="2000" dirty="0">
                <a:solidFill>
                  <a:srgbClr val="FF66FF"/>
                </a:solidFill>
                <a:latin typeface="Arial" pitchFamily="-107" charset="0"/>
                <a:ea typeface="Times New Roman" pitchFamily="-107" charset="0"/>
                <a:cs typeface="Times New Roman" pitchFamily="-107" charset="0"/>
              </a:rPr>
              <a:t>,000 years ago</a:t>
            </a:r>
            <a:r>
              <a:rPr lang="en-US" sz="2000" dirty="0">
                <a:solidFill>
                  <a:srgbClr val="FF66FF"/>
                </a:solidFill>
                <a:latin typeface="Arial" pitchFamily="-107" charset="0"/>
                <a:ea typeface="ＭＳ Ｐゴシック" charset="0"/>
                <a:cs typeface="ＭＳ Ｐゴシック" charset="0"/>
              </a:rPr>
              <a:t> </a:t>
            </a:r>
          </a:p>
        </p:txBody>
      </p:sp>
      <p:sp>
        <p:nvSpPr>
          <p:cNvPr id="73736" name="Text Box 8"/>
          <p:cNvSpPr txBox="1">
            <a:spLocks noChangeArrowheads="1"/>
          </p:cNvSpPr>
          <p:nvPr/>
        </p:nvSpPr>
        <p:spPr bwMode="auto">
          <a:xfrm>
            <a:off x="6918325" y="1603375"/>
            <a:ext cx="212407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rgbClr val="FF66FF"/>
                </a:solidFill>
                <a:cs typeface="Times New Roman" charset="0"/>
              </a:rPr>
              <a:t>Lived </a:t>
            </a:r>
          </a:p>
          <a:p>
            <a:pPr algn="ctr" eaLnBrk="1" hangingPunct="1"/>
            <a:r>
              <a:rPr lang="en-US" sz="2000">
                <a:solidFill>
                  <a:srgbClr val="FF66FF"/>
                </a:solidFill>
                <a:cs typeface="Times New Roman" charset="0"/>
              </a:rPr>
              <a:t>166,000-249,000 </a:t>
            </a:r>
          </a:p>
          <a:p>
            <a:pPr algn="ctr" eaLnBrk="1" hangingPunct="1"/>
            <a:r>
              <a:rPr lang="en-US" sz="2000">
                <a:solidFill>
                  <a:srgbClr val="FF66FF"/>
                </a:solidFill>
                <a:cs typeface="Times New Roman" charset="0"/>
              </a:rPr>
              <a:t>years ago </a:t>
            </a:r>
          </a:p>
        </p:txBody>
      </p:sp>
      <p:sp>
        <p:nvSpPr>
          <p:cNvPr id="73737" name="Text Box 9"/>
          <p:cNvSpPr txBox="1">
            <a:spLocks noChangeArrowheads="1"/>
          </p:cNvSpPr>
          <p:nvPr/>
        </p:nvSpPr>
        <p:spPr bwMode="auto">
          <a:xfrm>
            <a:off x="98425" y="3133725"/>
            <a:ext cx="259715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Thomson, R. </a:t>
            </a:r>
            <a:r>
              <a:rPr lang="en-US" sz="1400" i="1">
                <a:solidFill>
                  <a:srgbClr val="FFFFFF"/>
                </a:solidFill>
              </a:rPr>
              <a:t>et al.</a:t>
            </a:r>
            <a:r>
              <a:rPr lang="en-US" sz="1400">
                <a:solidFill>
                  <a:srgbClr val="FFFFFF"/>
                </a:solidFill>
              </a:rPr>
              <a:t> (2000) </a:t>
            </a:r>
            <a:r>
              <a:rPr lang="en-US" sz="1400" i="1">
                <a:solidFill>
                  <a:srgbClr val="FFFFFF"/>
                </a:solidFill>
              </a:rPr>
              <a:t>Proc Natl Acad Sci</a:t>
            </a:r>
            <a:r>
              <a:rPr lang="en-US" sz="1400">
                <a:solidFill>
                  <a:srgbClr val="FFFFFF"/>
                </a:solidFill>
              </a:rPr>
              <a:t> U S A 97, 7360-5</a:t>
            </a:r>
          </a:p>
          <a:p>
            <a:pPr eaLnBrk="1" hangingPunct="1"/>
            <a:endParaRPr lang="en-US" sz="1400">
              <a:solidFill>
                <a:srgbClr val="FFFFFF"/>
              </a:solidFill>
            </a:endParaRPr>
          </a:p>
          <a:p>
            <a:pPr eaLnBrk="1" hangingPunct="1"/>
            <a:r>
              <a:rPr lang="en-US" sz="1400">
                <a:solidFill>
                  <a:srgbClr val="FFFFFF"/>
                </a:solidFill>
              </a:rPr>
              <a:t>Underhill, P.A. </a:t>
            </a:r>
            <a:r>
              <a:rPr lang="en-US" sz="1400" i="1">
                <a:solidFill>
                  <a:srgbClr val="FFFFFF"/>
                </a:solidFill>
              </a:rPr>
              <a:t>et al.</a:t>
            </a:r>
            <a:r>
              <a:rPr lang="en-US" sz="1400">
                <a:solidFill>
                  <a:srgbClr val="FFFFFF"/>
                </a:solidFill>
              </a:rPr>
              <a:t> (2000) </a:t>
            </a:r>
            <a:r>
              <a:rPr lang="en-US" sz="1400" i="1">
                <a:solidFill>
                  <a:srgbClr val="FFFFFF"/>
                </a:solidFill>
              </a:rPr>
              <a:t>Nat Genet</a:t>
            </a:r>
            <a:r>
              <a:rPr lang="en-US" sz="1400">
                <a:solidFill>
                  <a:srgbClr val="FFFFFF"/>
                </a:solidFill>
              </a:rPr>
              <a:t> 26, 358-61</a:t>
            </a:r>
          </a:p>
          <a:p>
            <a:pPr eaLnBrk="1" hangingPunct="1"/>
            <a:endParaRPr lang="en-US" sz="1400">
              <a:solidFill>
                <a:srgbClr val="FFFFFF"/>
              </a:solidFill>
            </a:endParaRPr>
          </a:p>
          <a:p>
            <a:pPr eaLnBrk="1" hangingPunct="1"/>
            <a:r>
              <a:rPr lang="en-US" sz="1400">
                <a:solidFill>
                  <a:srgbClr val="FFFFFF"/>
                </a:solidFill>
              </a:rPr>
              <a:t>Mendez et al. (2013) American Journal of Human Genetics 92 (3): 454.</a:t>
            </a:r>
          </a:p>
        </p:txBody>
      </p:sp>
      <p:sp>
        <p:nvSpPr>
          <p:cNvPr id="73738" name="Text Box 10"/>
          <p:cNvSpPr txBox="1">
            <a:spLocks noChangeArrowheads="1"/>
          </p:cNvSpPr>
          <p:nvPr/>
        </p:nvSpPr>
        <p:spPr bwMode="auto">
          <a:xfrm>
            <a:off x="6908800" y="3133725"/>
            <a:ext cx="2051050" cy="116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Cann, R.L. </a:t>
            </a:r>
            <a:r>
              <a:rPr lang="en-US" sz="1400" i="1">
                <a:solidFill>
                  <a:srgbClr val="FFFFFF"/>
                </a:solidFill>
              </a:rPr>
              <a:t>et al.</a:t>
            </a:r>
            <a:r>
              <a:rPr lang="en-US" sz="1400">
                <a:solidFill>
                  <a:srgbClr val="FFFFFF"/>
                </a:solidFill>
              </a:rPr>
              <a:t> (1987) </a:t>
            </a:r>
            <a:r>
              <a:rPr lang="en-US" sz="1400" i="1">
                <a:solidFill>
                  <a:srgbClr val="FFFFFF"/>
                </a:solidFill>
              </a:rPr>
              <a:t>Nature</a:t>
            </a:r>
            <a:r>
              <a:rPr lang="en-US" sz="1400">
                <a:solidFill>
                  <a:srgbClr val="FFFFFF"/>
                </a:solidFill>
              </a:rPr>
              <a:t> 325, 31-6</a:t>
            </a:r>
          </a:p>
          <a:p>
            <a:pPr eaLnBrk="1" hangingPunct="1"/>
            <a:endParaRPr lang="en-US" sz="1400">
              <a:solidFill>
                <a:srgbClr val="FFFFFF"/>
              </a:solidFill>
            </a:endParaRPr>
          </a:p>
          <a:p>
            <a:pPr eaLnBrk="1" hangingPunct="1"/>
            <a:r>
              <a:rPr lang="en-US" sz="1400">
                <a:solidFill>
                  <a:srgbClr val="FFFFFF"/>
                </a:solidFill>
              </a:rPr>
              <a:t>Vigilant, L. </a:t>
            </a:r>
            <a:r>
              <a:rPr lang="en-US" sz="1400" i="1">
                <a:solidFill>
                  <a:srgbClr val="FFFFFF"/>
                </a:solidFill>
              </a:rPr>
              <a:t>et al.</a:t>
            </a:r>
            <a:r>
              <a:rPr lang="en-US" sz="1400">
                <a:solidFill>
                  <a:srgbClr val="FFFFFF"/>
                </a:solidFill>
              </a:rPr>
              <a:t> (1991) </a:t>
            </a:r>
            <a:r>
              <a:rPr lang="en-US" sz="1400" i="1">
                <a:solidFill>
                  <a:srgbClr val="FFFFFF"/>
                </a:solidFill>
              </a:rPr>
              <a:t>Science</a:t>
            </a:r>
            <a:r>
              <a:rPr lang="en-US" sz="1400">
                <a:solidFill>
                  <a:srgbClr val="FFFFFF"/>
                </a:solidFill>
              </a:rPr>
              <a:t> 253, 1503-7 </a:t>
            </a:r>
          </a:p>
        </p:txBody>
      </p:sp>
      <p:sp>
        <p:nvSpPr>
          <p:cNvPr id="73739" name="Text Box 11"/>
          <p:cNvSpPr txBox="1">
            <a:spLocks noChangeArrowheads="1"/>
          </p:cNvSpPr>
          <p:nvPr/>
        </p:nvSpPr>
        <p:spPr bwMode="auto">
          <a:xfrm>
            <a:off x="98425" y="6211888"/>
            <a:ext cx="8863013"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a:solidFill>
                  <a:srgbClr val="FFFF66"/>
                </a:solidFill>
              </a:rPr>
              <a:t>The same is true for ancestral rRNAs, EF, ATPases!</a:t>
            </a:r>
          </a:p>
        </p:txBody>
      </p:sp>
      <p:cxnSp>
        <p:nvCxnSpPr>
          <p:cNvPr id="3" name="Straight Connector 2"/>
          <p:cNvCxnSpPr/>
          <p:nvPr/>
        </p:nvCxnSpPr>
        <p:spPr bwMode="auto">
          <a:xfrm>
            <a:off x="265335" y="2365580"/>
            <a:ext cx="936739" cy="0"/>
          </a:xfrm>
          <a:prstGeom prst="line">
            <a:avLst/>
          </a:prstGeom>
          <a:noFill/>
          <a:ln w="571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673854962"/>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571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0"/>
            <a:ext cx="6778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Rectangle 5"/>
          <p:cNvSpPr>
            <a:spLocks noChangeArrowheads="1"/>
          </p:cNvSpPr>
          <p:nvPr/>
        </p:nvSpPr>
        <p:spPr bwMode="auto">
          <a:xfrm rot="5400000">
            <a:off x="6412707" y="4013993"/>
            <a:ext cx="33591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85" tIns="44899" rIns="89785" bIns="44899">
            <a:spAutoFit/>
          </a:bodyPr>
          <a:lstStyle>
            <a:lvl1pPr defTabSz="444500" eaLnBrk="0" hangingPunct="0">
              <a:defRPr sz="2400">
                <a:solidFill>
                  <a:schemeClr val="tx1"/>
                </a:solidFill>
                <a:latin typeface="Arial" charset="0"/>
                <a:ea typeface="ＭＳ Ｐゴシック" charset="-128"/>
              </a:defRPr>
            </a:lvl1pPr>
            <a:lvl2pPr marL="742950" indent="-285750" defTabSz="444500" eaLnBrk="0" hangingPunct="0">
              <a:defRPr sz="2400">
                <a:solidFill>
                  <a:schemeClr val="tx1"/>
                </a:solidFill>
                <a:latin typeface="Arial" charset="0"/>
                <a:ea typeface="ＭＳ Ｐゴシック" charset="-128"/>
              </a:defRPr>
            </a:lvl2pPr>
            <a:lvl3pPr marL="1143000" indent="-228600" defTabSz="444500" eaLnBrk="0" hangingPunct="0">
              <a:defRPr sz="2400">
                <a:solidFill>
                  <a:schemeClr val="tx1"/>
                </a:solidFill>
                <a:latin typeface="Arial" charset="0"/>
                <a:ea typeface="ＭＳ Ｐゴシック" charset="-128"/>
              </a:defRPr>
            </a:lvl3pPr>
            <a:lvl4pPr marL="1600200" indent="-228600" defTabSz="444500" eaLnBrk="0" hangingPunct="0">
              <a:defRPr sz="2400">
                <a:solidFill>
                  <a:schemeClr val="tx1"/>
                </a:solidFill>
                <a:latin typeface="Arial" charset="0"/>
                <a:ea typeface="ＭＳ Ｐゴシック" charset="-128"/>
              </a:defRPr>
            </a:lvl4pPr>
            <a:lvl5pPr marL="2057400" indent="-228600" defTabSz="444500" eaLnBrk="0" hangingPunct="0">
              <a:defRPr sz="2400">
                <a:solidFill>
                  <a:schemeClr val="tx1"/>
                </a:solidFill>
                <a:latin typeface="Arial" charset="0"/>
                <a:ea typeface="ＭＳ Ｐゴシック" charset="-128"/>
              </a:defRPr>
            </a:lvl5pPr>
            <a:lvl6pPr marL="2514600" indent="-228600" defTabSz="4445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445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445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445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solidFill>
                  <a:srgbClr val="000000"/>
                </a:solidFill>
                <a:latin typeface="Calibri" charset="0"/>
              </a:rPr>
              <a:t>Ancient origin of the divergent forms of leucyl-tRNA synthetases in the Halobacteriales</a:t>
            </a:r>
          </a:p>
          <a:p>
            <a:pPr eaLnBrk="1" hangingPunct="1"/>
            <a:r>
              <a:rPr lang="en-US" altLang="en-US" sz="1800">
                <a:solidFill>
                  <a:srgbClr val="000000"/>
                </a:solidFill>
                <a:latin typeface="Calibri" charset="0"/>
              </a:rPr>
              <a:t>Cheryl P Andam, Timothy J Harlow, R Thane Papke and </a:t>
            </a:r>
            <a:br>
              <a:rPr lang="en-US" altLang="en-US" sz="1800">
                <a:solidFill>
                  <a:srgbClr val="000000"/>
                </a:solidFill>
                <a:latin typeface="Calibri" charset="0"/>
              </a:rPr>
            </a:br>
            <a:r>
              <a:rPr lang="en-US" altLang="en-US" sz="1800">
                <a:solidFill>
                  <a:srgbClr val="000000"/>
                </a:solidFill>
                <a:latin typeface="Calibri" charset="0"/>
              </a:rPr>
              <a:t>J Peter Gogarten</a:t>
            </a:r>
          </a:p>
          <a:p>
            <a:pPr eaLnBrk="1" hangingPunct="1"/>
            <a:r>
              <a:rPr lang="en-US" altLang="en-US" sz="1800" i="1">
                <a:solidFill>
                  <a:srgbClr val="000000"/>
                </a:solidFill>
                <a:latin typeface="Calibri" charset="0"/>
              </a:rPr>
              <a:t>BMC Evolutionary Biology </a:t>
            </a:r>
            <a:r>
              <a:rPr lang="en-US" altLang="en-US" sz="1800" b="1">
                <a:solidFill>
                  <a:srgbClr val="000000"/>
                </a:solidFill>
                <a:latin typeface="Calibri" charset="0"/>
              </a:rPr>
              <a:t>12</a:t>
            </a:r>
            <a:r>
              <a:rPr lang="en-US" altLang="en-US" sz="1800">
                <a:solidFill>
                  <a:srgbClr val="000000"/>
                </a:solidFill>
                <a:latin typeface="Calibri" charset="0"/>
              </a:rPr>
              <a:t>:85</a:t>
            </a:r>
          </a:p>
        </p:txBody>
      </p:sp>
      <p:sp>
        <p:nvSpPr>
          <p:cNvPr id="115716" name="Rectangle 4"/>
          <p:cNvSpPr>
            <a:spLocks noChangeArrowheads="1"/>
          </p:cNvSpPr>
          <p:nvPr/>
        </p:nvSpPr>
        <p:spPr bwMode="auto">
          <a:xfrm>
            <a:off x="0" y="1865313"/>
            <a:ext cx="485775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649" tIns="44318" rIns="88649" bIns="44318">
            <a:spAutoFit/>
          </a:bodyPr>
          <a:lstStyle>
            <a:lvl1pPr defTabSz="882650" eaLnBrk="0" hangingPunct="0">
              <a:defRPr sz="2400">
                <a:solidFill>
                  <a:schemeClr val="tx1"/>
                </a:solidFill>
                <a:latin typeface="Arial" charset="0"/>
                <a:ea typeface="ＭＳ Ｐゴシック" charset="-128"/>
              </a:defRPr>
            </a:lvl1pPr>
            <a:lvl2pPr marL="742950" indent="-285750" defTabSz="882650" eaLnBrk="0" hangingPunct="0">
              <a:defRPr sz="2400">
                <a:solidFill>
                  <a:schemeClr val="tx1"/>
                </a:solidFill>
                <a:latin typeface="Arial" charset="0"/>
                <a:ea typeface="ＭＳ Ｐゴシック" charset="-128"/>
              </a:defRPr>
            </a:lvl2pPr>
            <a:lvl3pPr marL="1143000" indent="-228600" defTabSz="882650" eaLnBrk="0" hangingPunct="0">
              <a:defRPr sz="2400">
                <a:solidFill>
                  <a:schemeClr val="tx1"/>
                </a:solidFill>
                <a:latin typeface="Arial" charset="0"/>
                <a:ea typeface="ＭＳ Ｐゴシック" charset="-128"/>
              </a:defRPr>
            </a:lvl3pPr>
            <a:lvl4pPr marL="1600200" indent="-228600" defTabSz="882650" eaLnBrk="0" hangingPunct="0">
              <a:defRPr sz="2400">
                <a:solidFill>
                  <a:schemeClr val="tx1"/>
                </a:solidFill>
                <a:latin typeface="Arial" charset="0"/>
                <a:ea typeface="ＭＳ Ｐゴシック" charset="-128"/>
              </a:defRPr>
            </a:lvl4pPr>
            <a:lvl5pPr marL="2057400" indent="-228600" defTabSz="882650" eaLnBrk="0" hangingPunct="0">
              <a:defRPr sz="2400">
                <a:solidFill>
                  <a:schemeClr val="tx1"/>
                </a:solidFill>
                <a:latin typeface="Arial" charset="0"/>
                <a:ea typeface="ＭＳ Ｐゴシック" charset="-128"/>
              </a:defRPr>
            </a:lvl5pPr>
            <a:lvl6pPr marL="2514600" indent="-228600" defTabSz="8826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826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826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8265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3200" b="1">
                <a:solidFill>
                  <a:srgbClr val="000000"/>
                </a:solidFill>
              </a:rPr>
              <a:t>leucyl-tRNA synthetase</a:t>
            </a:r>
            <a:br>
              <a:rPr lang="en-US" altLang="en-US" sz="3200" b="1">
                <a:solidFill>
                  <a:srgbClr val="000000"/>
                </a:solidFill>
              </a:rPr>
            </a:br>
            <a:r>
              <a:rPr lang="en-US" altLang="en-US" sz="3200" b="1">
                <a:solidFill>
                  <a:srgbClr val="000000"/>
                </a:solidFill>
              </a:rPr>
              <a:t>phylogeny </a:t>
            </a:r>
            <a:r>
              <a:rPr lang="en-US" altLang="en-US" sz="3200">
                <a:solidFill>
                  <a:srgbClr val="000000"/>
                </a:solidFill>
              </a:rPr>
              <a:t> </a:t>
            </a: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4" descr="SerSThrS_Figure_4_2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405688"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Title 1"/>
          <p:cNvSpPr>
            <a:spLocks noGrp="1"/>
          </p:cNvSpPr>
          <p:nvPr>
            <p:ph type="title"/>
          </p:nvPr>
        </p:nvSpPr>
        <p:spPr>
          <a:xfrm>
            <a:off x="685800" y="-12700"/>
            <a:ext cx="7772400" cy="622300"/>
          </a:xfrm>
        </p:spPr>
        <p:txBody>
          <a:bodyPr/>
          <a:lstStyle/>
          <a:p>
            <a:r>
              <a:rPr lang="en-US" altLang="en-US">
                <a:ea typeface="ＭＳ Ｐゴシック" charset="-128"/>
              </a:rPr>
              <a:t>thrRS and serRS phylogeny</a:t>
            </a:r>
          </a:p>
        </p:txBody>
      </p:sp>
      <p:sp>
        <p:nvSpPr>
          <p:cNvPr id="116739" name="TextBox 5"/>
          <p:cNvSpPr txBox="1">
            <a:spLocks noChangeArrowheads="1"/>
          </p:cNvSpPr>
          <p:nvPr/>
        </p:nvSpPr>
        <p:spPr bwMode="auto">
          <a:xfrm>
            <a:off x="7048500" y="939800"/>
            <a:ext cx="1570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eaLnBrk="0" hangingPunct="0">
              <a:defRPr sz="2400">
                <a:solidFill>
                  <a:schemeClr val="tx1"/>
                </a:solidFill>
                <a:latin typeface="Arial" charset="0"/>
                <a:ea typeface="ＭＳ Ｐゴシック" charset="-128"/>
              </a:defRPr>
            </a:lvl1pPr>
            <a:lvl2pPr marL="742950" indent="-285750" defTabSz="452438" eaLnBrk="0" hangingPunct="0">
              <a:defRPr sz="2400">
                <a:solidFill>
                  <a:schemeClr val="tx1"/>
                </a:solidFill>
                <a:latin typeface="Arial" charset="0"/>
                <a:ea typeface="ＭＳ Ｐゴシック" charset="-128"/>
              </a:defRPr>
            </a:lvl2pPr>
            <a:lvl3pPr marL="1143000" indent="-228600" defTabSz="452438" eaLnBrk="0" hangingPunct="0">
              <a:defRPr sz="2400">
                <a:solidFill>
                  <a:schemeClr val="tx1"/>
                </a:solidFill>
                <a:latin typeface="Arial" charset="0"/>
                <a:ea typeface="ＭＳ Ｐゴシック" charset="-128"/>
              </a:defRPr>
            </a:lvl3pPr>
            <a:lvl4pPr marL="1600200" indent="-228600" defTabSz="452438" eaLnBrk="0" hangingPunct="0">
              <a:defRPr sz="2400">
                <a:solidFill>
                  <a:schemeClr val="tx1"/>
                </a:solidFill>
                <a:latin typeface="Arial" charset="0"/>
                <a:ea typeface="ＭＳ Ｐゴシック" charset="-128"/>
              </a:defRPr>
            </a:lvl4pPr>
            <a:lvl5pPr marL="2057400" indent="-228600" defTabSz="452438" eaLnBrk="0" hangingPunct="0">
              <a:defRPr sz="2400">
                <a:solidFill>
                  <a:schemeClr val="tx1"/>
                </a:solidFill>
                <a:latin typeface="Arial" charset="0"/>
                <a:ea typeface="ＭＳ Ｐゴシック" charset="-128"/>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839FC"/>
                </a:solidFill>
                <a:latin typeface="Calibri" charset="0"/>
              </a:rPr>
              <a:t>Eukaryotes</a:t>
            </a:r>
          </a:p>
        </p:txBody>
      </p:sp>
      <p:sp>
        <p:nvSpPr>
          <p:cNvPr id="116740" name="TextBox 6"/>
          <p:cNvSpPr txBox="1">
            <a:spLocks noChangeArrowheads="1"/>
          </p:cNvSpPr>
          <p:nvPr/>
        </p:nvSpPr>
        <p:spPr bwMode="auto">
          <a:xfrm>
            <a:off x="7048500" y="1862138"/>
            <a:ext cx="1895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eaLnBrk="0" hangingPunct="0">
              <a:defRPr sz="2400">
                <a:solidFill>
                  <a:schemeClr val="tx1"/>
                </a:solidFill>
                <a:latin typeface="Arial" charset="0"/>
                <a:ea typeface="ＭＳ Ｐゴシック" charset="-128"/>
              </a:defRPr>
            </a:lvl1pPr>
            <a:lvl2pPr marL="742950" indent="-285750" defTabSz="452438" eaLnBrk="0" hangingPunct="0">
              <a:defRPr sz="2400">
                <a:solidFill>
                  <a:schemeClr val="tx1"/>
                </a:solidFill>
                <a:latin typeface="Arial" charset="0"/>
                <a:ea typeface="ＭＳ Ｐゴシック" charset="-128"/>
              </a:defRPr>
            </a:lvl2pPr>
            <a:lvl3pPr marL="1143000" indent="-228600" defTabSz="452438" eaLnBrk="0" hangingPunct="0">
              <a:defRPr sz="2400">
                <a:solidFill>
                  <a:schemeClr val="tx1"/>
                </a:solidFill>
                <a:latin typeface="Arial" charset="0"/>
                <a:ea typeface="ＭＳ Ｐゴシック" charset="-128"/>
              </a:defRPr>
            </a:lvl3pPr>
            <a:lvl4pPr marL="1600200" indent="-228600" defTabSz="452438" eaLnBrk="0" hangingPunct="0">
              <a:defRPr sz="2400">
                <a:solidFill>
                  <a:schemeClr val="tx1"/>
                </a:solidFill>
                <a:latin typeface="Arial" charset="0"/>
                <a:ea typeface="ＭＳ Ｐゴシック" charset="-128"/>
              </a:defRPr>
            </a:lvl4pPr>
            <a:lvl5pPr marL="2057400" indent="-228600" defTabSz="452438" eaLnBrk="0" hangingPunct="0">
              <a:defRPr sz="2400">
                <a:solidFill>
                  <a:schemeClr val="tx1"/>
                </a:solidFill>
                <a:latin typeface="Arial" charset="0"/>
                <a:ea typeface="ＭＳ Ｐゴシック" charset="-128"/>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80926"/>
                </a:solidFill>
                <a:latin typeface="Calibri" charset="0"/>
              </a:rPr>
              <a:t>Euryachaeota</a:t>
            </a:r>
          </a:p>
        </p:txBody>
      </p:sp>
      <p:sp>
        <p:nvSpPr>
          <p:cNvPr id="116741" name="TextBox 7"/>
          <p:cNvSpPr txBox="1">
            <a:spLocks noChangeArrowheads="1"/>
          </p:cNvSpPr>
          <p:nvPr/>
        </p:nvSpPr>
        <p:spPr bwMode="auto">
          <a:xfrm>
            <a:off x="7048500" y="1400175"/>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eaLnBrk="0" hangingPunct="0">
              <a:defRPr sz="2400">
                <a:solidFill>
                  <a:schemeClr val="tx1"/>
                </a:solidFill>
                <a:latin typeface="Arial" charset="0"/>
                <a:ea typeface="ＭＳ Ｐゴシック" charset="-128"/>
              </a:defRPr>
            </a:lvl1pPr>
            <a:lvl2pPr marL="742950" indent="-285750" defTabSz="452438" eaLnBrk="0" hangingPunct="0">
              <a:defRPr sz="2400">
                <a:solidFill>
                  <a:schemeClr val="tx1"/>
                </a:solidFill>
                <a:latin typeface="Arial" charset="0"/>
                <a:ea typeface="ＭＳ Ｐゴシック" charset="-128"/>
              </a:defRPr>
            </a:lvl2pPr>
            <a:lvl3pPr marL="1143000" indent="-228600" defTabSz="452438" eaLnBrk="0" hangingPunct="0">
              <a:defRPr sz="2400">
                <a:solidFill>
                  <a:schemeClr val="tx1"/>
                </a:solidFill>
                <a:latin typeface="Arial" charset="0"/>
                <a:ea typeface="ＭＳ Ｐゴシック" charset="-128"/>
              </a:defRPr>
            </a:lvl3pPr>
            <a:lvl4pPr marL="1600200" indent="-228600" defTabSz="452438" eaLnBrk="0" hangingPunct="0">
              <a:defRPr sz="2400">
                <a:solidFill>
                  <a:schemeClr val="tx1"/>
                </a:solidFill>
                <a:latin typeface="Arial" charset="0"/>
                <a:ea typeface="ＭＳ Ｐゴシック" charset="-128"/>
              </a:defRPr>
            </a:lvl4pPr>
            <a:lvl5pPr marL="2057400" indent="-228600" defTabSz="452438" eaLnBrk="0" hangingPunct="0">
              <a:defRPr sz="2400">
                <a:solidFill>
                  <a:schemeClr val="tx1"/>
                </a:solidFill>
                <a:latin typeface="Arial" charset="0"/>
                <a:ea typeface="ＭＳ Ｐゴシック" charset="-128"/>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5FC28A"/>
                </a:solidFill>
                <a:latin typeface="Calibri" charset="0"/>
              </a:rPr>
              <a:t>Crenarchaeota</a:t>
            </a:r>
          </a:p>
        </p:txBody>
      </p:sp>
      <p:sp>
        <p:nvSpPr>
          <p:cNvPr id="116742" name="TextBox 8"/>
          <p:cNvSpPr txBox="1">
            <a:spLocks noChangeArrowheads="1"/>
          </p:cNvSpPr>
          <p:nvPr/>
        </p:nvSpPr>
        <p:spPr bwMode="auto">
          <a:xfrm>
            <a:off x="7048500" y="2322513"/>
            <a:ext cx="1211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eaLnBrk="0" hangingPunct="0">
              <a:defRPr sz="2400">
                <a:solidFill>
                  <a:schemeClr val="tx1"/>
                </a:solidFill>
                <a:latin typeface="Arial" charset="0"/>
                <a:ea typeface="ＭＳ Ｐゴシック" charset="-128"/>
              </a:defRPr>
            </a:lvl1pPr>
            <a:lvl2pPr marL="742950" indent="-285750" defTabSz="452438" eaLnBrk="0" hangingPunct="0">
              <a:defRPr sz="2400">
                <a:solidFill>
                  <a:schemeClr val="tx1"/>
                </a:solidFill>
                <a:latin typeface="Arial" charset="0"/>
                <a:ea typeface="ＭＳ Ｐゴシック" charset="-128"/>
              </a:defRPr>
            </a:lvl2pPr>
            <a:lvl3pPr marL="1143000" indent="-228600" defTabSz="452438" eaLnBrk="0" hangingPunct="0">
              <a:defRPr sz="2400">
                <a:solidFill>
                  <a:schemeClr val="tx1"/>
                </a:solidFill>
                <a:latin typeface="Arial" charset="0"/>
                <a:ea typeface="ＭＳ Ｐゴシック" charset="-128"/>
              </a:defRPr>
            </a:lvl3pPr>
            <a:lvl4pPr marL="1600200" indent="-228600" defTabSz="452438" eaLnBrk="0" hangingPunct="0">
              <a:defRPr sz="2400">
                <a:solidFill>
                  <a:schemeClr val="tx1"/>
                </a:solidFill>
                <a:latin typeface="Arial" charset="0"/>
                <a:ea typeface="ＭＳ Ｐゴシック" charset="-128"/>
              </a:defRPr>
            </a:lvl4pPr>
            <a:lvl5pPr marL="2057400" indent="-228600" defTabSz="452438" eaLnBrk="0" hangingPunct="0">
              <a:defRPr sz="2400">
                <a:solidFill>
                  <a:schemeClr val="tx1"/>
                </a:solidFill>
                <a:latin typeface="Arial" charset="0"/>
                <a:ea typeface="ＭＳ Ｐゴシック" charset="-128"/>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334DF9"/>
                </a:solidFill>
                <a:latin typeface="Calibri" charset="0"/>
              </a:rPr>
              <a:t>Bacteria</a:t>
            </a:r>
          </a:p>
        </p:txBody>
      </p:sp>
      <p:sp>
        <p:nvSpPr>
          <p:cNvPr id="116743" name="TextBox 9"/>
          <p:cNvSpPr txBox="1">
            <a:spLocks noChangeArrowheads="1"/>
          </p:cNvSpPr>
          <p:nvPr/>
        </p:nvSpPr>
        <p:spPr bwMode="auto">
          <a:xfrm>
            <a:off x="152400" y="6475413"/>
            <a:ext cx="6557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eaLnBrk="0" hangingPunct="0">
              <a:defRPr sz="2400">
                <a:solidFill>
                  <a:schemeClr val="tx1"/>
                </a:solidFill>
                <a:latin typeface="Arial" charset="0"/>
                <a:ea typeface="ＭＳ Ｐゴシック" charset="-128"/>
              </a:defRPr>
            </a:lvl1pPr>
            <a:lvl2pPr marL="742950" indent="-285750" defTabSz="452438" eaLnBrk="0" hangingPunct="0">
              <a:defRPr sz="2400">
                <a:solidFill>
                  <a:schemeClr val="tx1"/>
                </a:solidFill>
                <a:latin typeface="Arial" charset="0"/>
                <a:ea typeface="ＭＳ Ｐゴシック" charset="-128"/>
              </a:defRPr>
            </a:lvl2pPr>
            <a:lvl3pPr marL="1143000" indent="-228600" defTabSz="452438" eaLnBrk="0" hangingPunct="0">
              <a:defRPr sz="2400">
                <a:solidFill>
                  <a:schemeClr val="tx1"/>
                </a:solidFill>
                <a:latin typeface="Arial" charset="0"/>
                <a:ea typeface="ＭＳ Ｐゴシック" charset="-128"/>
              </a:defRPr>
            </a:lvl3pPr>
            <a:lvl4pPr marL="1600200" indent="-228600" defTabSz="452438" eaLnBrk="0" hangingPunct="0">
              <a:defRPr sz="2400">
                <a:solidFill>
                  <a:schemeClr val="tx1"/>
                </a:solidFill>
                <a:latin typeface="Arial" charset="0"/>
                <a:ea typeface="ＭＳ Ｐゴシック" charset="-128"/>
              </a:defRPr>
            </a:lvl4pPr>
            <a:lvl5pPr marL="2057400" indent="-228600" defTabSz="452438" eaLnBrk="0" hangingPunct="0">
              <a:defRPr sz="2400">
                <a:solidFill>
                  <a:schemeClr val="tx1"/>
                </a:solidFill>
                <a:latin typeface="Arial" charset="0"/>
                <a:ea typeface="ＭＳ Ｐゴシック" charset="-128"/>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solidFill>
                  <a:srgbClr val="000000"/>
                </a:solidFill>
                <a:latin typeface="Calibri" charset="0"/>
              </a:rPr>
              <a:t>Alignment with PRANK and SATé, tree with phyml (WAG, gamma +I)</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584200" y="439738"/>
            <a:ext cx="7972425" cy="1143000"/>
          </a:xfrm>
        </p:spPr>
        <p:txBody>
          <a:bodyPr/>
          <a:lstStyle/>
          <a:p>
            <a:pPr algn="l" eaLnBrk="1" hangingPunct="1"/>
            <a:r>
              <a:rPr lang="en-US" altLang="en-US" sz="3400">
                <a:solidFill>
                  <a:srgbClr val="EC1000"/>
                </a:solidFill>
              </a:rPr>
              <a:t>Gene Transfer and Phylogenetic Reconstruction: Friends or Foes?</a:t>
            </a:r>
          </a:p>
        </p:txBody>
      </p:sp>
      <p:sp>
        <p:nvSpPr>
          <p:cNvPr id="50179" name="Rectangle 3"/>
          <p:cNvSpPr>
            <a:spLocks noGrp="1" noChangeArrowheads="1"/>
          </p:cNvSpPr>
          <p:nvPr>
            <p:ph type="body" sz="half" idx="1"/>
          </p:nvPr>
        </p:nvSpPr>
        <p:spPr>
          <a:xfrm>
            <a:off x="609600" y="2362200"/>
            <a:ext cx="3810000" cy="1447800"/>
          </a:xfrm>
        </p:spPr>
        <p:txBody>
          <a:bodyPr/>
          <a:lstStyle/>
          <a:p>
            <a:pPr eaLnBrk="1" hangingPunct="1">
              <a:buFont typeface="Wingdings" charset="2"/>
              <a:buNone/>
            </a:pPr>
            <a:r>
              <a:rPr lang="en-US" altLang="en-US" sz="1800">
                <a:solidFill>
                  <a:srgbClr val="3EFF51"/>
                </a:solidFill>
              </a:rPr>
              <a:t>Popular view</a:t>
            </a:r>
          </a:p>
          <a:p>
            <a:pPr eaLnBrk="1" hangingPunct="1"/>
            <a:r>
              <a:rPr lang="en-US" altLang="en-US" sz="1800">
                <a:solidFill>
                  <a:srgbClr val="3EFF51"/>
                </a:solidFill>
              </a:rPr>
              <a:t>Gene transfer is a disruptive force in phylogenetic reconstruction. </a:t>
            </a:r>
          </a:p>
        </p:txBody>
      </p:sp>
      <p:sp>
        <p:nvSpPr>
          <p:cNvPr id="50180" name="Rectangle 4"/>
          <p:cNvSpPr>
            <a:spLocks noGrp="1" noChangeArrowheads="1"/>
          </p:cNvSpPr>
          <p:nvPr>
            <p:ph type="body" sz="half" idx="2"/>
          </p:nvPr>
        </p:nvSpPr>
        <p:spPr>
          <a:xfrm>
            <a:off x="4800600" y="2362200"/>
            <a:ext cx="3810000" cy="1676400"/>
          </a:xfrm>
        </p:spPr>
        <p:txBody>
          <a:bodyPr/>
          <a:lstStyle/>
          <a:p>
            <a:pPr eaLnBrk="1" hangingPunct="1">
              <a:buFont typeface="Wingdings" charset="2"/>
              <a:buNone/>
            </a:pPr>
            <a:r>
              <a:rPr lang="en-US" altLang="en-US" sz="1800">
                <a:solidFill>
                  <a:schemeClr val="folHlink"/>
                </a:solidFill>
              </a:rPr>
              <a:t>New view</a:t>
            </a:r>
          </a:p>
          <a:p>
            <a:pPr eaLnBrk="1" hangingPunct="1"/>
            <a:r>
              <a:rPr lang="en-US" altLang="en-US" sz="1800">
                <a:solidFill>
                  <a:schemeClr val="folHlink"/>
                </a:solidFill>
              </a:rPr>
              <a:t>Events of ancient gene transfer are valuable tools for reconstructing organismal phylogeny.</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2" descr="TIG_fig1"/>
          <p:cNvPicPr>
            <a:picLocks noChangeAspect="1" noChangeArrowheads="1"/>
          </p:cNvPicPr>
          <p:nvPr/>
        </p:nvPicPr>
        <p:blipFill>
          <a:blip r:embed="rId4">
            <a:extLst>
              <a:ext uri="{28A0092B-C50C-407E-A947-70E740481C1C}">
                <a14:useLocalDpi xmlns:a14="http://schemas.microsoft.com/office/drawing/2010/main" val="0"/>
              </a:ext>
            </a:extLst>
          </a:blip>
          <a:srcRect b="29659"/>
          <a:stretch>
            <a:fillRect/>
          </a:stretch>
        </p:blipFill>
        <p:spPr bwMode="auto">
          <a:xfrm>
            <a:off x="3352800" y="685800"/>
            <a:ext cx="44196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Line 3"/>
          <p:cNvSpPr>
            <a:spLocks noChangeShapeType="1"/>
          </p:cNvSpPr>
          <p:nvPr/>
        </p:nvSpPr>
        <p:spPr bwMode="auto">
          <a:xfrm flipH="1" flipV="1">
            <a:off x="5715000" y="1905000"/>
            <a:ext cx="762000" cy="3124200"/>
          </a:xfrm>
          <a:prstGeom prst="line">
            <a:avLst/>
          </a:prstGeom>
          <a:noFill/>
          <a:ln w="28575">
            <a:solidFill>
              <a:srgbClr val="EC1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28" name="Line 4"/>
          <p:cNvSpPr>
            <a:spLocks noChangeShapeType="1"/>
          </p:cNvSpPr>
          <p:nvPr/>
        </p:nvSpPr>
        <p:spPr bwMode="auto">
          <a:xfrm flipH="1" flipV="1">
            <a:off x="6248400" y="2971800"/>
            <a:ext cx="228600" cy="2057400"/>
          </a:xfrm>
          <a:prstGeom prst="line">
            <a:avLst/>
          </a:prstGeom>
          <a:noFill/>
          <a:ln w="28575">
            <a:solidFill>
              <a:srgbClr val="EC1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29" name="Text Box 5"/>
          <p:cNvSpPr txBox="1">
            <a:spLocks noChangeArrowheads="1"/>
          </p:cNvSpPr>
          <p:nvPr/>
        </p:nvSpPr>
        <p:spPr bwMode="auto">
          <a:xfrm>
            <a:off x="330200" y="3641725"/>
            <a:ext cx="4165600" cy="2568575"/>
          </a:xfrm>
          <a:prstGeom prst="rect">
            <a:avLst/>
          </a:prstGeom>
          <a:noFill/>
          <a:ln w="38100">
            <a:solidFill>
              <a:srgbClr val="3EFF5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000">
                <a:solidFill>
                  <a:srgbClr val="EC1000"/>
                </a:solidFill>
              </a:rPr>
              <a:t>1. Any ancient gene transfer to the ancestor of a major lineage implicitly marks the recipient and descendents as a natural group.</a:t>
            </a:r>
          </a:p>
          <a:p>
            <a:endParaRPr lang="en-US" altLang="en-US" sz="2000">
              <a:solidFill>
                <a:srgbClr val="EC1000"/>
              </a:solidFill>
            </a:endParaRPr>
          </a:p>
          <a:p>
            <a:r>
              <a:rPr lang="en-US" altLang="en-US" sz="2000">
                <a:solidFill>
                  <a:srgbClr val="EC1000"/>
                </a:solidFill>
              </a:rPr>
              <a:t>2. The donor must exist at the same time or earlier than the recipient.</a:t>
            </a:r>
          </a:p>
        </p:txBody>
      </p:sp>
      <p:sp>
        <p:nvSpPr>
          <p:cNvPr id="52230" name="Text Box 6"/>
          <p:cNvSpPr txBox="1">
            <a:spLocks noChangeArrowheads="1"/>
          </p:cNvSpPr>
          <p:nvPr/>
        </p:nvSpPr>
        <p:spPr bwMode="auto">
          <a:xfrm>
            <a:off x="6242050" y="4953000"/>
            <a:ext cx="160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a:solidFill>
                  <a:srgbClr val="EC1000"/>
                </a:solidFill>
              </a:rPr>
              <a:t>Ancient HGTs</a:t>
            </a:r>
          </a:p>
        </p:txBody>
      </p:sp>
      <p:sp>
        <p:nvSpPr>
          <p:cNvPr id="52231" name="Freeform 7"/>
          <p:cNvSpPr>
            <a:spLocks/>
          </p:cNvSpPr>
          <p:nvPr/>
        </p:nvSpPr>
        <p:spPr bwMode="auto">
          <a:xfrm>
            <a:off x="5181600" y="914400"/>
            <a:ext cx="673100" cy="1066800"/>
          </a:xfrm>
          <a:custGeom>
            <a:avLst/>
            <a:gdLst>
              <a:gd name="T0" fmla="*/ 2147483647 w 416"/>
              <a:gd name="T1" fmla="*/ 2147483647 h 728"/>
              <a:gd name="T2" fmla="*/ 2147483647 w 416"/>
              <a:gd name="T3" fmla="*/ 2147483647 h 728"/>
              <a:gd name="T4" fmla="*/ 2147483647 w 416"/>
              <a:gd name="T5" fmla="*/ 2147483647 h 728"/>
              <a:gd name="T6" fmla="*/ 2147483647 w 416"/>
              <a:gd name="T7" fmla="*/ 2147483647 h 728"/>
              <a:gd name="T8" fmla="*/ 2147483647 w 416"/>
              <a:gd name="T9" fmla="*/ 2147483647 h 728"/>
              <a:gd name="T10" fmla="*/ 0 60000 65536"/>
              <a:gd name="T11" fmla="*/ 0 60000 65536"/>
              <a:gd name="T12" fmla="*/ 0 60000 65536"/>
              <a:gd name="T13" fmla="*/ 0 60000 65536"/>
              <a:gd name="T14" fmla="*/ 0 60000 65536"/>
              <a:gd name="T15" fmla="*/ 0 w 416"/>
              <a:gd name="T16" fmla="*/ 0 h 728"/>
              <a:gd name="T17" fmla="*/ 416 w 416"/>
              <a:gd name="T18" fmla="*/ 728 h 728"/>
            </a:gdLst>
            <a:ahLst/>
            <a:cxnLst>
              <a:cxn ang="T10">
                <a:pos x="T0" y="T1"/>
              </a:cxn>
              <a:cxn ang="T11">
                <a:pos x="T2" y="T3"/>
              </a:cxn>
              <a:cxn ang="T12">
                <a:pos x="T4" y="T5"/>
              </a:cxn>
              <a:cxn ang="T13">
                <a:pos x="T6" y="T7"/>
              </a:cxn>
              <a:cxn ang="T14">
                <a:pos x="T8" y="T9"/>
              </a:cxn>
            </a:cxnLst>
            <a:rect l="T15" t="T16" r="T17" b="T18"/>
            <a:pathLst>
              <a:path w="416" h="728">
                <a:moveTo>
                  <a:pt x="40" y="96"/>
                </a:moveTo>
                <a:cubicBezTo>
                  <a:pt x="80" y="40"/>
                  <a:pt x="272" y="0"/>
                  <a:pt x="328" y="96"/>
                </a:cubicBezTo>
                <a:cubicBezTo>
                  <a:pt x="384" y="192"/>
                  <a:pt x="416" y="616"/>
                  <a:pt x="376" y="672"/>
                </a:cubicBezTo>
                <a:cubicBezTo>
                  <a:pt x="336" y="728"/>
                  <a:pt x="144" y="528"/>
                  <a:pt x="88" y="432"/>
                </a:cubicBezTo>
                <a:cubicBezTo>
                  <a:pt x="32" y="336"/>
                  <a:pt x="0" y="152"/>
                  <a:pt x="40" y="96"/>
                </a:cubicBezTo>
                <a:close/>
              </a:path>
            </a:pathLst>
          </a:custGeom>
          <a:noFill/>
          <a:ln w="38100">
            <a:solidFill>
              <a:srgbClr val="EC1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32" name="Oval 8"/>
          <p:cNvSpPr>
            <a:spLocks noChangeArrowheads="1"/>
          </p:cNvSpPr>
          <p:nvPr/>
        </p:nvSpPr>
        <p:spPr bwMode="auto">
          <a:xfrm>
            <a:off x="7099300" y="1816100"/>
            <a:ext cx="165100" cy="165100"/>
          </a:xfrm>
          <a:prstGeom prst="ellipse">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a:p>
        </p:txBody>
      </p:sp>
      <p:sp>
        <p:nvSpPr>
          <p:cNvPr id="52233" name="Rectangle 9"/>
          <p:cNvSpPr>
            <a:spLocks noChangeArrowheads="1"/>
          </p:cNvSpPr>
          <p:nvPr/>
        </p:nvSpPr>
        <p:spPr bwMode="auto">
          <a:xfrm>
            <a:off x="6194425" y="-830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2286000"/>
            <a:ext cx="7772400" cy="1143000"/>
          </a:xfrm>
        </p:spPr>
        <p:txBody>
          <a:bodyPr anchor="ctr"/>
          <a:lstStyle/>
          <a:p>
            <a:endParaRPr lang="en-US" altLang="en-US" sz="4400"/>
          </a:p>
        </p:txBody>
      </p:sp>
      <p:sp>
        <p:nvSpPr>
          <p:cNvPr id="6147" name="Rectangle 3"/>
          <p:cNvSpPr>
            <a:spLocks noGrp="1" noChangeArrowheads="1"/>
          </p:cNvSpPr>
          <p:nvPr>
            <p:ph type="subTitle" idx="1"/>
          </p:nvPr>
        </p:nvSpPr>
        <p:spPr>
          <a:xfrm>
            <a:off x="1371600" y="3886200"/>
            <a:ext cx="6400800" cy="1752600"/>
          </a:xfrm>
        </p:spPr>
        <p:txBody>
          <a:bodyPr/>
          <a:lstStyle/>
          <a:p>
            <a:endParaRPr lang="en-US" altLang="en-US" sz="3200"/>
          </a:p>
        </p:txBody>
      </p:sp>
      <p:pic>
        <p:nvPicPr>
          <p:cNvPr id="6148" name="Picture 4" descr="16T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72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9" name="Text Box 5"/>
          <p:cNvSpPr txBox="1">
            <a:spLocks noChangeArrowheads="1"/>
          </p:cNvSpPr>
          <p:nvPr/>
        </p:nvSpPr>
        <p:spPr bwMode="auto">
          <a:xfrm>
            <a:off x="6308725" y="3146425"/>
            <a:ext cx="2517775" cy="2647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r>
              <a:rPr lang="en-US" altLang="en-US">
                <a:solidFill>
                  <a:srgbClr val="000000"/>
                </a:solidFill>
              </a:rPr>
              <a:t>Small subunit ribosomal RNA (16S) based tree of life. </a:t>
            </a:r>
          </a:p>
          <a:p>
            <a:r>
              <a:rPr lang="en-US" altLang="en-US">
                <a:solidFill>
                  <a:srgbClr val="000000"/>
                </a:solidFill>
              </a:rPr>
              <a:t>Carl Woese, George Fox, and many others.</a:t>
            </a:r>
          </a:p>
        </p:txBody>
      </p:sp>
    </p:spTree>
    <p:extLst>
      <p:ext uri="{BB962C8B-B14F-4D97-AF65-F5344CB8AC3E}">
        <p14:creationId xmlns:p14="http://schemas.microsoft.com/office/powerpoint/2010/main" val="214247356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4274" name="Object 2"/>
          <p:cNvGraphicFramePr>
            <a:graphicFrameLocks noChangeAspect="1"/>
          </p:cNvGraphicFramePr>
          <p:nvPr/>
        </p:nvGraphicFramePr>
        <p:xfrm>
          <a:off x="2678113" y="409575"/>
          <a:ext cx="6465887" cy="6448425"/>
        </p:xfrm>
        <a:graphic>
          <a:graphicData uri="http://schemas.openxmlformats.org/presentationml/2006/ole">
            <mc:AlternateContent xmlns:mc="http://schemas.openxmlformats.org/markup-compatibility/2006">
              <mc:Choice xmlns:v="urn:schemas-microsoft-com:vml" Requires="v">
                <p:oleObj spid="_x0000_s54278" name="Photo Editor Photo" r:id="rId4" imgW="11011854" imgH="10981372" progId="MSPhotoEd.3">
                  <p:embed/>
                </p:oleObj>
              </mc:Choice>
              <mc:Fallback>
                <p:oleObj name="Photo Editor Photo" r:id="rId4" imgW="11011854" imgH="10981372"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8113" y="409575"/>
                        <a:ext cx="6465887" cy="644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4275" name="Text Box 3"/>
          <p:cNvSpPr txBox="1">
            <a:spLocks noChangeArrowheads="1"/>
          </p:cNvSpPr>
          <p:nvPr/>
        </p:nvSpPr>
        <p:spPr bwMode="auto">
          <a:xfrm>
            <a:off x="0" y="4098925"/>
            <a:ext cx="35655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000000"/>
                </a:solidFill>
              </a:rPr>
              <a:t>Gene </a:t>
            </a:r>
            <a:r>
              <a:rPr lang="ja-JP" altLang="en-US">
                <a:solidFill>
                  <a:srgbClr val="000000"/>
                </a:solidFill>
              </a:rPr>
              <a:t>“</a:t>
            </a:r>
            <a:r>
              <a:rPr lang="en-US" altLang="ja-JP">
                <a:solidFill>
                  <a:srgbClr val="000000"/>
                </a:solidFill>
              </a:rPr>
              <a:t>ping-pong</a:t>
            </a:r>
            <a:r>
              <a:rPr lang="ja-JP" altLang="en-US">
                <a:solidFill>
                  <a:srgbClr val="000000"/>
                </a:solidFill>
              </a:rPr>
              <a:t>”</a:t>
            </a:r>
            <a:r>
              <a:rPr lang="en-US" altLang="ja-JP">
                <a:solidFill>
                  <a:srgbClr val="000000"/>
                </a:solidFill>
              </a:rPr>
              <a:t> between different lineages can be used to build correlations between different parts </a:t>
            </a:r>
            <a:br>
              <a:rPr lang="en-US" altLang="ja-JP">
                <a:solidFill>
                  <a:srgbClr val="000000"/>
                </a:solidFill>
              </a:rPr>
            </a:br>
            <a:r>
              <a:rPr lang="en-US" altLang="ja-JP">
                <a:solidFill>
                  <a:srgbClr val="000000"/>
                </a:solidFill>
              </a:rPr>
              <a:t>of the tree/net of life.</a:t>
            </a:r>
            <a:endParaRPr lang="en-US" altLang="en-US">
              <a:solidFill>
                <a:srgbClr val="000000"/>
              </a:solidFill>
            </a:endParaRPr>
          </a:p>
        </p:txBody>
      </p:sp>
      <p:sp>
        <p:nvSpPr>
          <p:cNvPr id="54276" name="Text Box 4"/>
          <p:cNvSpPr txBox="1">
            <a:spLocks noChangeArrowheads="1"/>
          </p:cNvSpPr>
          <p:nvPr/>
        </p:nvSpPr>
        <p:spPr bwMode="auto">
          <a:xfrm>
            <a:off x="0" y="546100"/>
            <a:ext cx="27876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000066"/>
                </a:solidFill>
              </a:rPr>
              <a:t>Presence of a transferred  gene is a shared derived character that can be useful in systematics. </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1350" y="6186488"/>
            <a:ext cx="206533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1550" y="1147763"/>
            <a:ext cx="4659313"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4"/>
          <p:cNvSpPr txBox="1">
            <a:spLocks noChangeArrowheads="1"/>
          </p:cNvSpPr>
          <p:nvPr/>
        </p:nvSpPr>
        <p:spPr bwMode="auto">
          <a:xfrm>
            <a:off x="149225" y="6540500"/>
            <a:ext cx="6611938"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12800" eaLnBrk="0" hangingPunct="0">
              <a:tabLst>
                <a:tab pos="635000" algn="l"/>
                <a:tab pos="1270000" algn="l"/>
                <a:tab pos="1905000" algn="l"/>
                <a:tab pos="2540000" algn="l"/>
                <a:tab pos="3175000" algn="l"/>
                <a:tab pos="3811588" algn="l"/>
                <a:tab pos="4446588" algn="l"/>
                <a:tab pos="5081588" algn="l"/>
                <a:tab pos="5716588" algn="l"/>
                <a:tab pos="6351588" algn="l"/>
              </a:tabLst>
              <a:defRPr sz="2400">
                <a:solidFill>
                  <a:schemeClr val="tx1"/>
                </a:solidFill>
                <a:latin typeface="Arial" charset="0"/>
                <a:ea typeface="ＭＳ Ｐゴシック" charset="-128"/>
              </a:defRPr>
            </a:lvl1pPr>
            <a:lvl2pPr marL="742950" indent="-285750" defTabSz="812800" eaLnBrk="0" hangingPunct="0">
              <a:tabLst>
                <a:tab pos="635000" algn="l"/>
                <a:tab pos="1270000" algn="l"/>
                <a:tab pos="1905000" algn="l"/>
                <a:tab pos="2540000" algn="l"/>
                <a:tab pos="3175000" algn="l"/>
                <a:tab pos="3811588" algn="l"/>
                <a:tab pos="4446588" algn="l"/>
                <a:tab pos="5081588" algn="l"/>
                <a:tab pos="5716588" algn="l"/>
                <a:tab pos="6351588" algn="l"/>
              </a:tabLst>
              <a:defRPr sz="2400">
                <a:solidFill>
                  <a:schemeClr val="tx1"/>
                </a:solidFill>
                <a:latin typeface="Arial" charset="0"/>
                <a:ea typeface="ＭＳ Ｐゴシック" charset="-128"/>
              </a:defRPr>
            </a:lvl2pPr>
            <a:lvl3pPr marL="1143000" indent="-228600" defTabSz="812800" eaLnBrk="0" hangingPunct="0">
              <a:tabLst>
                <a:tab pos="635000" algn="l"/>
                <a:tab pos="1270000" algn="l"/>
                <a:tab pos="1905000" algn="l"/>
                <a:tab pos="2540000" algn="l"/>
                <a:tab pos="3175000" algn="l"/>
                <a:tab pos="3811588" algn="l"/>
                <a:tab pos="4446588" algn="l"/>
                <a:tab pos="5081588" algn="l"/>
                <a:tab pos="5716588" algn="l"/>
                <a:tab pos="6351588" algn="l"/>
              </a:tabLst>
              <a:defRPr sz="2400">
                <a:solidFill>
                  <a:schemeClr val="tx1"/>
                </a:solidFill>
                <a:latin typeface="Arial" charset="0"/>
                <a:ea typeface="ＭＳ Ｐゴシック" charset="-128"/>
              </a:defRPr>
            </a:lvl3pPr>
            <a:lvl4pPr marL="1600200" indent="-228600" defTabSz="812800" eaLnBrk="0" hangingPunct="0">
              <a:tabLst>
                <a:tab pos="635000" algn="l"/>
                <a:tab pos="1270000" algn="l"/>
                <a:tab pos="1905000" algn="l"/>
                <a:tab pos="2540000" algn="l"/>
                <a:tab pos="3175000" algn="l"/>
                <a:tab pos="3811588" algn="l"/>
                <a:tab pos="4446588" algn="l"/>
                <a:tab pos="5081588" algn="l"/>
                <a:tab pos="5716588" algn="l"/>
                <a:tab pos="6351588" algn="l"/>
              </a:tabLst>
              <a:defRPr sz="2400">
                <a:solidFill>
                  <a:schemeClr val="tx1"/>
                </a:solidFill>
                <a:latin typeface="Arial" charset="0"/>
                <a:ea typeface="ＭＳ Ｐゴシック" charset="-128"/>
              </a:defRPr>
            </a:lvl4pPr>
            <a:lvl5pPr marL="2057400" indent="-228600" defTabSz="812800" eaLnBrk="0" hangingPunct="0">
              <a:tabLst>
                <a:tab pos="635000" algn="l"/>
                <a:tab pos="1270000" algn="l"/>
                <a:tab pos="1905000" algn="l"/>
                <a:tab pos="2540000" algn="l"/>
                <a:tab pos="3175000" algn="l"/>
                <a:tab pos="3811588" algn="l"/>
                <a:tab pos="4446588" algn="l"/>
                <a:tab pos="5081588" algn="l"/>
                <a:tab pos="5716588" algn="l"/>
                <a:tab pos="6351588" algn="l"/>
              </a:tabLst>
              <a:defRPr sz="2400">
                <a:solidFill>
                  <a:schemeClr val="tx1"/>
                </a:solidFill>
                <a:latin typeface="Arial" charset="0"/>
                <a:ea typeface="ＭＳ Ｐゴシック" charset="-128"/>
              </a:defRPr>
            </a:lvl5pPr>
            <a:lvl6pPr marL="2514600" indent="-228600" defTabSz="812800" eaLnBrk="0" fontAlgn="base" hangingPunct="0">
              <a:spcBef>
                <a:spcPct val="0"/>
              </a:spcBef>
              <a:spcAft>
                <a:spcPct val="0"/>
              </a:spcAft>
              <a:tabLst>
                <a:tab pos="635000" algn="l"/>
                <a:tab pos="1270000" algn="l"/>
                <a:tab pos="1905000" algn="l"/>
                <a:tab pos="2540000" algn="l"/>
                <a:tab pos="3175000" algn="l"/>
                <a:tab pos="3811588" algn="l"/>
                <a:tab pos="4446588" algn="l"/>
                <a:tab pos="5081588" algn="l"/>
                <a:tab pos="5716588" algn="l"/>
                <a:tab pos="6351588" algn="l"/>
              </a:tabLst>
              <a:defRPr sz="2400">
                <a:solidFill>
                  <a:schemeClr val="tx1"/>
                </a:solidFill>
                <a:latin typeface="Arial" charset="0"/>
                <a:ea typeface="ＭＳ Ｐゴシック" charset="-128"/>
              </a:defRPr>
            </a:lvl6pPr>
            <a:lvl7pPr marL="2971800" indent="-228600" defTabSz="812800" eaLnBrk="0" fontAlgn="base" hangingPunct="0">
              <a:spcBef>
                <a:spcPct val="0"/>
              </a:spcBef>
              <a:spcAft>
                <a:spcPct val="0"/>
              </a:spcAft>
              <a:tabLst>
                <a:tab pos="635000" algn="l"/>
                <a:tab pos="1270000" algn="l"/>
                <a:tab pos="1905000" algn="l"/>
                <a:tab pos="2540000" algn="l"/>
                <a:tab pos="3175000" algn="l"/>
                <a:tab pos="3811588" algn="l"/>
                <a:tab pos="4446588" algn="l"/>
                <a:tab pos="5081588" algn="l"/>
                <a:tab pos="5716588" algn="l"/>
                <a:tab pos="6351588" algn="l"/>
              </a:tabLst>
              <a:defRPr sz="2400">
                <a:solidFill>
                  <a:schemeClr val="tx1"/>
                </a:solidFill>
                <a:latin typeface="Arial" charset="0"/>
                <a:ea typeface="ＭＳ Ｐゴシック" charset="-128"/>
              </a:defRPr>
            </a:lvl7pPr>
            <a:lvl8pPr marL="3429000" indent="-228600" defTabSz="812800" eaLnBrk="0" fontAlgn="base" hangingPunct="0">
              <a:spcBef>
                <a:spcPct val="0"/>
              </a:spcBef>
              <a:spcAft>
                <a:spcPct val="0"/>
              </a:spcAft>
              <a:tabLst>
                <a:tab pos="635000" algn="l"/>
                <a:tab pos="1270000" algn="l"/>
                <a:tab pos="1905000" algn="l"/>
                <a:tab pos="2540000" algn="l"/>
                <a:tab pos="3175000" algn="l"/>
                <a:tab pos="3811588" algn="l"/>
                <a:tab pos="4446588" algn="l"/>
                <a:tab pos="5081588" algn="l"/>
                <a:tab pos="5716588" algn="l"/>
                <a:tab pos="6351588" algn="l"/>
              </a:tabLst>
              <a:defRPr sz="2400">
                <a:solidFill>
                  <a:schemeClr val="tx1"/>
                </a:solidFill>
                <a:latin typeface="Arial" charset="0"/>
                <a:ea typeface="ＭＳ Ｐゴシック" charset="-128"/>
              </a:defRPr>
            </a:lvl8pPr>
            <a:lvl9pPr marL="3886200" indent="-228600" defTabSz="812800" eaLnBrk="0" fontAlgn="base" hangingPunct="0">
              <a:spcBef>
                <a:spcPct val="0"/>
              </a:spcBef>
              <a:spcAft>
                <a:spcPct val="0"/>
              </a:spcAft>
              <a:tabLst>
                <a:tab pos="635000" algn="l"/>
                <a:tab pos="1270000" algn="l"/>
                <a:tab pos="1905000" algn="l"/>
                <a:tab pos="2540000" algn="l"/>
                <a:tab pos="3175000" algn="l"/>
                <a:tab pos="3811588" algn="l"/>
                <a:tab pos="4446588" algn="l"/>
                <a:tab pos="5081588" algn="l"/>
                <a:tab pos="5716588" algn="l"/>
                <a:tab pos="6351588" algn="l"/>
              </a:tabLst>
              <a:defRPr sz="2400">
                <a:solidFill>
                  <a:schemeClr val="tx1"/>
                </a:solidFill>
                <a:latin typeface="Arial" charset="0"/>
                <a:ea typeface="ＭＳ Ｐゴシック" charset="-128"/>
              </a:defRPr>
            </a:lvl9pPr>
          </a:lstStyle>
          <a:p>
            <a:pPr eaLnBrk="1" hangingPunct="1">
              <a:lnSpc>
                <a:spcPct val="97000"/>
              </a:lnSpc>
              <a:buClr>
                <a:srgbClr val="000000"/>
              </a:buClr>
              <a:buSzPct val="45000"/>
            </a:pPr>
            <a:r>
              <a:rPr lang="en-GB" altLang="en-US" sz="1300" b="1">
                <a:solidFill>
                  <a:srgbClr val="000000"/>
                </a:solidFill>
              </a:rPr>
              <a:t>Gogarten, J.P.,  Doolittle, W.F., </a:t>
            </a:r>
            <a:r>
              <a:rPr lang="en-US" altLang="en-US" sz="1300" b="1">
                <a:solidFill>
                  <a:srgbClr val="000000"/>
                </a:solidFill>
              </a:rPr>
              <a:t>Lawrence, J.G.,</a:t>
            </a:r>
            <a:r>
              <a:rPr lang="en-GB" altLang="en-US" sz="1300" b="1">
                <a:solidFill>
                  <a:srgbClr val="000000"/>
                </a:solidFill>
              </a:rPr>
              <a:t>  Mol. Biol. Evol. 2002 19:2226-2238.</a:t>
            </a:r>
          </a:p>
        </p:txBody>
      </p:sp>
      <p:sp>
        <p:nvSpPr>
          <p:cNvPr id="117764" name="Text Box 5"/>
          <p:cNvSpPr txBox="1">
            <a:spLocks noChangeArrowheads="1"/>
          </p:cNvSpPr>
          <p:nvPr/>
        </p:nvSpPr>
        <p:spPr bwMode="auto">
          <a:xfrm>
            <a:off x="163513" y="161925"/>
            <a:ext cx="881538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307" tIns="40138" rIns="80307" bIns="40138" anchor="ctr"/>
          <a:lstStyle>
            <a:lvl1pPr defTabSz="812800" eaLnBrk="0" hangingPunct="0">
              <a:defRPr sz="2400">
                <a:solidFill>
                  <a:schemeClr val="tx1"/>
                </a:solidFill>
                <a:latin typeface="Arial" charset="0"/>
                <a:ea typeface="ＭＳ Ｐゴシック" charset="-128"/>
              </a:defRPr>
            </a:lvl1pPr>
            <a:lvl2pPr marL="742950" indent="-285750" defTabSz="812800" eaLnBrk="0" hangingPunct="0">
              <a:defRPr sz="2400">
                <a:solidFill>
                  <a:schemeClr val="tx1"/>
                </a:solidFill>
                <a:latin typeface="Arial" charset="0"/>
                <a:ea typeface="ＭＳ Ｐゴシック" charset="-128"/>
              </a:defRPr>
            </a:lvl2pPr>
            <a:lvl3pPr marL="1143000" indent="-228600" defTabSz="812800" eaLnBrk="0" hangingPunct="0">
              <a:defRPr sz="2400">
                <a:solidFill>
                  <a:schemeClr val="tx1"/>
                </a:solidFill>
                <a:latin typeface="Arial" charset="0"/>
                <a:ea typeface="ＭＳ Ｐゴシック" charset="-128"/>
              </a:defRPr>
            </a:lvl3pPr>
            <a:lvl4pPr marL="1600200" indent="-228600" defTabSz="812800" eaLnBrk="0" hangingPunct="0">
              <a:defRPr sz="2400">
                <a:solidFill>
                  <a:schemeClr val="tx1"/>
                </a:solidFill>
                <a:latin typeface="Arial" charset="0"/>
                <a:ea typeface="ＭＳ Ｐゴシック" charset="-128"/>
              </a:defRPr>
            </a:lvl4pPr>
            <a:lvl5pPr marL="2057400" indent="-228600" defTabSz="812800" eaLnBrk="0" hangingPunct="0">
              <a:defRPr sz="2400">
                <a:solidFill>
                  <a:schemeClr val="tx1"/>
                </a:solidFill>
                <a:latin typeface="Arial" charset="0"/>
                <a:ea typeface="ＭＳ Ｐゴシック" charset="-128"/>
              </a:defRPr>
            </a:lvl5pPr>
            <a:lvl6pPr marL="2514600" indent="-228600" defTabSz="8128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128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128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12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2200">
              <a:solidFill>
                <a:srgbClr val="000000"/>
              </a:solidFill>
            </a:endParaRPr>
          </a:p>
        </p:txBody>
      </p:sp>
      <p:sp>
        <p:nvSpPr>
          <p:cNvPr id="117765" name="Rectangle 6"/>
          <p:cNvSpPr>
            <a:spLocks noChangeArrowheads="1"/>
          </p:cNvSpPr>
          <p:nvPr/>
        </p:nvSpPr>
        <p:spPr bwMode="auto">
          <a:xfrm>
            <a:off x="0" y="180975"/>
            <a:ext cx="9144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307" tIns="40138" rIns="80307" bIns="40138">
            <a:spAutoFit/>
          </a:bodyPr>
          <a:lstStyle>
            <a:lvl1pPr defTabSz="812800" eaLnBrk="0" hangingPunct="0">
              <a:defRPr sz="2400">
                <a:solidFill>
                  <a:schemeClr val="tx1"/>
                </a:solidFill>
                <a:latin typeface="Arial" charset="0"/>
                <a:ea typeface="ＭＳ Ｐゴシック" charset="-128"/>
              </a:defRPr>
            </a:lvl1pPr>
            <a:lvl2pPr marL="742950" indent="-285750" defTabSz="812800" eaLnBrk="0" hangingPunct="0">
              <a:defRPr sz="2400">
                <a:solidFill>
                  <a:schemeClr val="tx1"/>
                </a:solidFill>
                <a:latin typeface="Arial" charset="0"/>
                <a:ea typeface="ＭＳ Ｐゴシック" charset="-128"/>
              </a:defRPr>
            </a:lvl2pPr>
            <a:lvl3pPr marL="1143000" indent="-228600" defTabSz="812800" eaLnBrk="0" hangingPunct="0">
              <a:defRPr sz="2400">
                <a:solidFill>
                  <a:schemeClr val="tx1"/>
                </a:solidFill>
                <a:latin typeface="Arial" charset="0"/>
                <a:ea typeface="ＭＳ Ｐゴシック" charset="-128"/>
              </a:defRPr>
            </a:lvl3pPr>
            <a:lvl4pPr marL="1600200" indent="-228600" defTabSz="812800" eaLnBrk="0" hangingPunct="0">
              <a:defRPr sz="2400">
                <a:solidFill>
                  <a:schemeClr val="tx1"/>
                </a:solidFill>
                <a:latin typeface="Arial" charset="0"/>
                <a:ea typeface="ＭＳ Ｐゴシック" charset="-128"/>
              </a:defRPr>
            </a:lvl4pPr>
            <a:lvl5pPr marL="2057400" indent="-228600" defTabSz="812800" eaLnBrk="0" hangingPunct="0">
              <a:defRPr sz="2400">
                <a:solidFill>
                  <a:schemeClr val="tx1"/>
                </a:solidFill>
                <a:latin typeface="Arial" charset="0"/>
                <a:ea typeface="ＭＳ Ｐゴシック" charset="-128"/>
              </a:defRPr>
            </a:lvl5pPr>
            <a:lvl6pPr marL="2514600" indent="-228600" defTabSz="8128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128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128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12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2300" b="1">
                <a:solidFill>
                  <a:srgbClr val="2B2C6F"/>
                </a:solidFill>
              </a:rPr>
              <a:t>HGT can generate reproducible patterns in molecular phylogenies. </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4478" y="5588003"/>
            <a:ext cx="8636000" cy="2076825"/>
          </a:xfrm>
        </p:spPr>
        <p:txBody>
          <a:bodyPr/>
          <a:lstStyle/>
          <a:p>
            <a:pPr algn="l"/>
            <a:r>
              <a:rPr lang="en-US" sz="1765" b="1" dirty="0">
                <a:solidFill>
                  <a:srgbClr val="262699"/>
                </a:solidFill>
              </a:rPr>
              <a:t>Tree of animal life</a:t>
            </a:r>
            <a:r>
              <a:rPr lang="en-US" sz="1765" dirty="0">
                <a:solidFill>
                  <a:srgbClr val="262699"/>
                </a:solidFill>
              </a:rPr>
              <a:t>, Depiction of the tree proposed </a:t>
            </a:r>
            <a:br>
              <a:rPr lang="en-US" sz="1765" dirty="0">
                <a:solidFill>
                  <a:srgbClr val="262699"/>
                </a:solidFill>
              </a:rPr>
            </a:br>
            <a:r>
              <a:rPr lang="en-US" sz="1765" dirty="0">
                <a:solidFill>
                  <a:srgbClr val="262699"/>
                </a:solidFill>
              </a:rPr>
              <a:t>by Peter Simon Pallas</a:t>
            </a:r>
            <a:r>
              <a:rPr lang="en-US" sz="1588" dirty="0">
                <a:solidFill>
                  <a:srgbClr val="262699"/>
                </a:solidFill>
              </a:rPr>
              <a:t>,  </a:t>
            </a:r>
            <a:r>
              <a:rPr lang="en-US" sz="1765" dirty="0">
                <a:solidFill>
                  <a:srgbClr val="262699"/>
                </a:solidFill>
              </a:rPr>
              <a:t>from Carl Edward von </a:t>
            </a:r>
            <a:r>
              <a:rPr lang="en-US" sz="1765" dirty="0" err="1">
                <a:solidFill>
                  <a:srgbClr val="262699"/>
                </a:solidFill>
              </a:rPr>
              <a:t>Eichwald's</a:t>
            </a:r>
            <a:r>
              <a:rPr lang="en-US" sz="1765" dirty="0">
                <a:solidFill>
                  <a:srgbClr val="262699"/>
                </a:solidFill>
              </a:rPr>
              <a:t> </a:t>
            </a:r>
            <a:r>
              <a:rPr lang="en-US" sz="1765" b="1" i="1" dirty="0" err="1">
                <a:solidFill>
                  <a:srgbClr val="262699"/>
                </a:solidFill>
              </a:rPr>
              <a:t>Zoologia</a:t>
            </a:r>
            <a:r>
              <a:rPr lang="en-US" sz="1765" b="1" i="1" dirty="0">
                <a:solidFill>
                  <a:srgbClr val="262699"/>
                </a:solidFill>
              </a:rPr>
              <a:t> </a:t>
            </a:r>
            <a:r>
              <a:rPr lang="en-US" sz="1765" b="1" i="1" dirty="0" err="1">
                <a:solidFill>
                  <a:srgbClr val="262699"/>
                </a:solidFill>
              </a:rPr>
              <a:t>specialis</a:t>
            </a:r>
            <a:r>
              <a:rPr lang="en-US" sz="1765" b="1" i="1" dirty="0">
                <a:solidFill>
                  <a:srgbClr val="262699"/>
                </a:solidFill>
              </a:rPr>
              <a:t> </a:t>
            </a:r>
            <a:r>
              <a:rPr lang="en-US" sz="1765" b="1" dirty="0">
                <a:solidFill>
                  <a:srgbClr val="262699"/>
                </a:solidFill>
              </a:rPr>
              <a:t>(1829)</a:t>
            </a:r>
            <a:r>
              <a:rPr lang="en-US" sz="1765" dirty="0">
                <a:solidFill>
                  <a:srgbClr val="262699"/>
                </a:solidFill>
              </a:rPr>
              <a:t>. (From: </a:t>
            </a:r>
            <a:r>
              <a:rPr lang="en-US" sz="1765" i="1" dirty="0">
                <a:solidFill>
                  <a:srgbClr val="262699"/>
                </a:solidFill>
              </a:rPr>
              <a:t>Mark A. Ragan: "Trees and networks before and after Darwin", </a:t>
            </a:r>
            <a:r>
              <a:rPr lang="en-US" sz="1765" i="1" dirty="0" err="1">
                <a:solidFill>
                  <a:srgbClr val="262699"/>
                </a:solidFill>
              </a:rPr>
              <a:t>Biol</a:t>
            </a:r>
            <a:r>
              <a:rPr lang="en-US" sz="1765" i="1" dirty="0">
                <a:solidFill>
                  <a:srgbClr val="262699"/>
                </a:solidFill>
              </a:rPr>
              <a:t> Direct. 2009 Nov 16;4:43</a:t>
            </a:r>
            <a:r>
              <a:rPr lang="en-US" sz="1765" dirty="0">
                <a:solidFill>
                  <a:srgbClr val="262699"/>
                </a:solidFill>
              </a:rPr>
              <a:t>.)</a:t>
            </a:r>
          </a:p>
          <a:p>
            <a:pPr algn="l"/>
            <a:endParaRPr lang="en-US" sz="1765" dirty="0"/>
          </a:p>
        </p:txBody>
      </p:sp>
      <p:pic>
        <p:nvPicPr>
          <p:cNvPr id="4" name="Picture 3"/>
          <p:cNvPicPr>
            <a:picLocks noChangeAspect="1"/>
          </p:cNvPicPr>
          <p:nvPr/>
        </p:nvPicPr>
        <p:blipFill>
          <a:blip r:embed="rId3"/>
          <a:stretch>
            <a:fillRect/>
          </a:stretch>
        </p:blipFill>
        <p:spPr>
          <a:xfrm>
            <a:off x="5459223" y="119532"/>
            <a:ext cx="3326190" cy="5588000"/>
          </a:xfrm>
          <a:prstGeom prst="rect">
            <a:avLst/>
          </a:prstGeom>
        </p:spPr>
      </p:pic>
      <p:sp>
        <p:nvSpPr>
          <p:cNvPr id="5" name="TextBox 4"/>
          <p:cNvSpPr txBox="1"/>
          <p:nvPr/>
        </p:nvSpPr>
        <p:spPr>
          <a:xfrm>
            <a:off x="224120" y="134470"/>
            <a:ext cx="5199529" cy="5118423"/>
          </a:xfrm>
          <a:prstGeom prst="rect">
            <a:avLst/>
          </a:prstGeom>
          <a:noFill/>
        </p:spPr>
        <p:txBody>
          <a:bodyPr wrap="square" lIns="80619" tIns="40308" rIns="80619" bIns="40308" rtlCol="0">
            <a:spAutoFit/>
          </a:bodyPr>
          <a:lstStyle/>
          <a:p>
            <a:pPr>
              <a:spcAft>
                <a:spcPts val="3702"/>
              </a:spcAft>
            </a:pPr>
            <a:r>
              <a:rPr lang="en-US" sz="1941" dirty="0">
                <a:solidFill>
                  <a:srgbClr val="3333CC">
                    <a:lumMod val="75000"/>
                  </a:srgbClr>
                </a:solidFill>
                <a:latin typeface="Arial" pitchFamily="-65" charset="0"/>
                <a:ea typeface="Lucida Sans Unicode"/>
              </a:rPr>
              <a:t>Russian naturalist </a:t>
            </a:r>
            <a:r>
              <a:rPr lang="en-US" sz="1941" b="1" dirty="0">
                <a:solidFill>
                  <a:srgbClr val="3333CC">
                    <a:lumMod val="75000"/>
                  </a:srgbClr>
                </a:solidFill>
                <a:latin typeface="Arial" pitchFamily="-65" charset="0"/>
                <a:ea typeface="Lucida Sans Unicode"/>
              </a:rPr>
              <a:t>Peter Simon Pallas (</a:t>
            </a:r>
            <a:r>
              <a:rPr lang="en-US" sz="1941" dirty="0">
                <a:solidFill>
                  <a:srgbClr val="3333CC">
                    <a:lumMod val="75000"/>
                  </a:srgbClr>
                </a:solidFill>
                <a:latin typeface="Arial" pitchFamily="-65" charset="0"/>
                <a:ea typeface="Lucida Sans Unicode"/>
              </a:rPr>
              <a:t>1766): "But the system of organic bodies is best of all represented by an image of a tree which immediately from the root would lead forth out of the most simple plants and animals a double, variously contiguous animal and vegetable trunk; the </a:t>
            </a:r>
            <a:r>
              <a:rPr lang="en-US" sz="1941" dirty="0" err="1">
                <a:solidFill>
                  <a:srgbClr val="3333CC">
                    <a:lumMod val="75000"/>
                  </a:srgbClr>
                </a:solidFill>
                <a:latin typeface="Arial" pitchFamily="-65" charset="0"/>
                <a:ea typeface="Lucida Sans Unicode"/>
              </a:rPr>
              <a:t>ﬁrst</a:t>
            </a:r>
            <a:r>
              <a:rPr lang="en-US" sz="1941" dirty="0">
                <a:solidFill>
                  <a:srgbClr val="3333CC">
                    <a:lumMod val="75000"/>
                  </a:srgbClr>
                </a:solidFill>
                <a:latin typeface="Arial" pitchFamily="-65" charset="0"/>
                <a:ea typeface="Lucida Sans Unicode"/>
              </a:rPr>
              <a:t> of which </a:t>
            </a:r>
            <a:r>
              <a:rPr lang="en-US" sz="1941" b="1" dirty="0">
                <a:solidFill>
                  <a:srgbClr val="3333CC">
                    <a:lumMod val="75000"/>
                  </a:srgbClr>
                </a:solidFill>
                <a:latin typeface="Arial" pitchFamily="-65" charset="0"/>
                <a:ea typeface="Lucida Sans Unicode"/>
              </a:rPr>
              <a:t>would proceed </a:t>
            </a:r>
            <a:r>
              <a:rPr lang="en-US" sz="1941" dirty="0">
                <a:solidFill>
                  <a:srgbClr val="3333CC">
                    <a:lumMod val="75000"/>
                  </a:srgbClr>
                </a:solidFill>
                <a:latin typeface="Arial" pitchFamily="-65" charset="0"/>
                <a:ea typeface="Lucida Sans Unicode"/>
              </a:rPr>
              <a:t>from mollusks to </a:t>
            </a:r>
            <a:r>
              <a:rPr lang="en-US" sz="1941" dirty="0" err="1">
                <a:solidFill>
                  <a:srgbClr val="3333CC">
                    <a:lumMod val="75000"/>
                  </a:srgbClr>
                </a:solidFill>
                <a:latin typeface="Arial" pitchFamily="-65" charset="0"/>
                <a:ea typeface="Lucida Sans Unicode"/>
              </a:rPr>
              <a:t>ﬁshes</a:t>
            </a:r>
            <a:r>
              <a:rPr lang="en-US" sz="1941" dirty="0">
                <a:solidFill>
                  <a:srgbClr val="3333CC">
                    <a:lumMod val="75000"/>
                  </a:srgbClr>
                </a:solidFill>
                <a:latin typeface="Arial" pitchFamily="-65" charset="0"/>
                <a:ea typeface="Lucida Sans Unicode"/>
              </a:rPr>
              <a:t>, with a large side branch of insects sent out between these, hence to amphibians and at the farthest tip it would sustain the quadrupeds, but below the quadrupeds it would put forth birds as an equally large side branch.”</a:t>
            </a:r>
            <a:br>
              <a:rPr lang="en-US" sz="1941" dirty="0">
                <a:solidFill>
                  <a:srgbClr val="3333CC">
                    <a:lumMod val="75000"/>
                  </a:srgbClr>
                </a:solidFill>
                <a:latin typeface="Arial" pitchFamily="-65" charset="0"/>
                <a:ea typeface="Lucida Sans Unicode"/>
              </a:rPr>
            </a:br>
            <a:r>
              <a:rPr lang="en-US" sz="1765" dirty="0">
                <a:solidFill>
                  <a:srgbClr val="3333CC">
                    <a:lumMod val="75000"/>
                  </a:srgbClr>
                </a:solidFill>
                <a:latin typeface="Arial" pitchFamily="-65" charset="0"/>
                <a:ea typeface="Lucida Sans Unicode"/>
              </a:rPr>
              <a:t>(translation from Latin by E. N. Genovese,</a:t>
            </a:r>
            <a:r>
              <a:rPr lang="en-US" sz="2206" dirty="0">
                <a:solidFill>
                  <a:srgbClr val="3333CC">
                    <a:lumMod val="75000"/>
                  </a:srgbClr>
                </a:solidFill>
                <a:latin typeface="Arial" pitchFamily="-65" charset="0"/>
                <a:ea typeface="Lucida Sans Unicode"/>
              </a:rPr>
              <a:t> </a:t>
            </a:r>
            <a:br>
              <a:rPr lang="en-US" sz="2206" dirty="0">
                <a:solidFill>
                  <a:srgbClr val="3333CC">
                    <a:lumMod val="75000"/>
                  </a:srgbClr>
                </a:solidFill>
                <a:latin typeface="Arial" pitchFamily="-65" charset="0"/>
                <a:ea typeface="Lucida Sans Unicode"/>
              </a:rPr>
            </a:br>
            <a:r>
              <a:rPr lang="en-US" sz="1765" dirty="0">
                <a:solidFill>
                  <a:srgbClr val="3333CC">
                    <a:lumMod val="75000"/>
                  </a:srgbClr>
                </a:solidFill>
                <a:latin typeface="Arial" pitchFamily="-65" charset="0"/>
                <a:ea typeface="Lucida Sans Unicode"/>
              </a:rPr>
              <a:t>from </a:t>
            </a:r>
            <a:r>
              <a:rPr lang="en-US" sz="1765" i="1" dirty="0">
                <a:solidFill>
                  <a:srgbClr val="3333CC">
                    <a:lumMod val="75000"/>
                  </a:srgbClr>
                </a:solidFill>
                <a:latin typeface="Arial" pitchFamily="-65" charset="0"/>
                <a:ea typeface="Lucida Sans Unicode"/>
              </a:rPr>
              <a:t>J. David Archibald: "Edward Hitchcock’s Pre-Darwinian (1840) ‘Tree of Life’" Journal of the History of Biology (2009) 42:561–592</a:t>
            </a:r>
            <a:r>
              <a:rPr lang="en-US" sz="1765" dirty="0">
                <a:solidFill>
                  <a:srgbClr val="3333CC">
                    <a:lumMod val="75000"/>
                  </a:srgbClr>
                </a:solidFill>
                <a:latin typeface="Arial" pitchFamily="-65" charset="0"/>
                <a:ea typeface="Lucida Sans Unicode"/>
              </a:rPr>
              <a:t>)</a:t>
            </a:r>
          </a:p>
        </p:txBody>
      </p:sp>
    </p:spTree>
    <p:extLst>
      <p:ext uri="{BB962C8B-B14F-4D97-AF65-F5344CB8AC3E}">
        <p14:creationId xmlns:p14="http://schemas.microsoft.com/office/powerpoint/2010/main" val="1166182740"/>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988" y="138113"/>
            <a:ext cx="2370137" cy="2998787"/>
          </a:xfrm>
          <a:prstGeom prst="rect">
            <a:avLst/>
          </a:prstGeom>
          <a:noFill/>
          <a:ln>
            <a:noFill/>
          </a:ln>
          <a:effectLst>
            <a:outerShdw blurRad="50800" dist="38100" dir="2700000" algn="br"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lamarck_tree_of_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988" y="728663"/>
            <a:ext cx="3217862" cy="4414837"/>
          </a:xfrm>
          <a:prstGeom prst="rect">
            <a:avLst/>
          </a:prstGeom>
          <a:solidFill>
            <a:srgbClr val="4D4E8D"/>
          </a:solidFill>
          <a:ln>
            <a:noFill/>
          </a:ln>
          <a:effectLst>
            <a:outerShdw blurRad="50800" dist="38100" dir="2700000" algn="br" rotWithShape="0">
              <a:srgbClr val="00000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11619" name="Rectangle 8"/>
          <p:cNvSpPr>
            <a:spLocks noChangeArrowheads="1"/>
          </p:cNvSpPr>
          <p:nvPr/>
        </p:nvSpPr>
        <p:spPr bwMode="auto">
          <a:xfrm>
            <a:off x="0" y="3189288"/>
            <a:ext cx="25209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51" tIns="39810" rIns="79651" bIns="39810">
            <a:spAutoFit/>
          </a:bodyPr>
          <a:lstStyle>
            <a:lvl1pPr defTabSz="806450" eaLnBrk="0" hangingPunct="0">
              <a:defRPr sz="2400">
                <a:solidFill>
                  <a:schemeClr val="tx1"/>
                </a:solidFill>
                <a:latin typeface="Arial" charset="0"/>
                <a:ea typeface="ＭＳ Ｐゴシック" charset="-128"/>
              </a:defRPr>
            </a:lvl1pPr>
            <a:lvl2pPr marL="742950" indent="-285750" defTabSz="806450" eaLnBrk="0" hangingPunct="0">
              <a:defRPr sz="2400">
                <a:solidFill>
                  <a:schemeClr val="tx1"/>
                </a:solidFill>
                <a:latin typeface="Arial" charset="0"/>
                <a:ea typeface="ＭＳ Ｐゴシック" charset="-128"/>
              </a:defRPr>
            </a:lvl2pPr>
            <a:lvl3pPr marL="1143000" indent="-228600" defTabSz="806450" eaLnBrk="0" hangingPunct="0">
              <a:defRPr sz="2400">
                <a:solidFill>
                  <a:schemeClr val="tx1"/>
                </a:solidFill>
                <a:latin typeface="Arial" charset="0"/>
                <a:ea typeface="ＭＳ Ｐゴシック" charset="-128"/>
              </a:defRPr>
            </a:lvl3pPr>
            <a:lvl4pPr marL="1600200" indent="-228600" defTabSz="806450" eaLnBrk="0" hangingPunct="0">
              <a:defRPr sz="2400">
                <a:solidFill>
                  <a:schemeClr val="tx1"/>
                </a:solidFill>
                <a:latin typeface="Arial" charset="0"/>
                <a:ea typeface="ＭＳ Ｐゴシック" charset="-128"/>
              </a:defRPr>
            </a:lvl4pPr>
            <a:lvl5pPr marL="2057400" indent="-228600" defTabSz="806450" eaLnBrk="0" hangingPunct="0">
              <a:defRPr sz="2400">
                <a:solidFill>
                  <a:schemeClr val="tx1"/>
                </a:solidFill>
                <a:latin typeface="Arial" charset="0"/>
                <a:ea typeface="ＭＳ Ｐゴシック" charset="-128"/>
              </a:defRPr>
            </a:lvl5pPr>
            <a:lvl6pPr marL="2514600" indent="-228600" defTabSz="8064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064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064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0645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solidFill>
                  <a:srgbClr val="000000"/>
                </a:solidFill>
              </a:rPr>
              <a:t>Jean-Baptiste Lamarck</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65425" y="773113"/>
            <a:ext cx="2951163" cy="4370387"/>
          </a:xfrm>
          <a:prstGeom prst="rect">
            <a:avLst/>
          </a:prstGeom>
          <a:noFill/>
          <a:ln>
            <a:noFill/>
          </a:ln>
          <a:effectLst>
            <a:outerShdw blurRad="50800" dist="38100" dir="2700000" algn="br"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TextBox 11"/>
          <p:cNvSpPr txBox="1">
            <a:spLocks noChangeArrowheads="1"/>
          </p:cNvSpPr>
          <p:nvPr/>
        </p:nvSpPr>
        <p:spPr bwMode="auto">
          <a:xfrm>
            <a:off x="2932113" y="5378450"/>
            <a:ext cx="173037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51" tIns="39810" rIns="79651" bIns="39810">
            <a:spAutoFit/>
          </a:bodyPr>
          <a:lstStyle>
            <a:lvl1pPr defTabSz="806450" eaLnBrk="0" hangingPunct="0">
              <a:defRPr sz="2400">
                <a:solidFill>
                  <a:schemeClr val="tx1"/>
                </a:solidFill>
                <a:latin typeface="Arial" charset="0"/>
                <a:ea typeface="ＭＳ Ｐゴシック" charset="-128"/>
              </a:defRPr>
            </a:lvl1pPr>
            <a:lvl2pPr marL="742950" indent="-285750" defTabSz="806450" eaLnBrk="0" hangingPunct="0">
              <a:defRPr sz="2400">
                <a:solidFill>
                  <a:schemeClr val="tx1"/>
                </a:solidFill>
                <a:latin typeface="Arial" charset="0"/>
                <a:ea typeface="ＭＳ Ｐゴシック" charset="-128"/>
              </a:defRPr>
            </a:lvl2pPr>
            <a:lvl3pPr marL="1143000" indent="-228600" defTabSz="806450" eaLnBrk="0" hangingPunct="0">
              <a:defRPr sz="2400">
                <a:solidFill>
                  <a:schemeClr val="tx1"/>
                </a:solidFill>
                <a:latin typeface="Arial" charset="0"/>
                <a:ea typeface="ＭＳ Ｐゴシック" charset="-128"/>
              </a:defRPr>
            </a:lvl3pPr>
            <a:lvl4pPr marL="1600200" indent="-228600" defTabSz="806450" eaLnBrk="0" hangingPunct="0">
              <a:defRPr sz="2400">
                <a:solidFill>
                  <a:schemeClr val="tx1"/>
                </a:solidFill>
                <a:latin typeface="Arial" charset="0"/>
                <a:ea typeface="ＭＳ Ｐゴシック" charset="-128"/>
              </a:defRPr>
            </a:lvl4pPr>
            <a:lvl5pPr marL="2057400" indent="-228600" defTabSz="806450" eaLnBrk="0" hangingPunct="0">
              <a:defRPr sz="2400">
                <a:solidFill>
                  <a:schemeClr val="tx1"/>
                </a:solidFill>
                <a:latin typeface="Arial" charset="0"/>
                <a:ea typeface="ＭＳ Ｐゴシック" charset="-128"/>
              </a:defRPr>
            </a:lvl5pPr>
            <a:lvl6pPr marL="2514600" indent="-228600" defTabSz="8064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064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064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0645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solidFill>
                  <a:srgbClr val="000000"/>
                </a:solidFill>
              </a:rPr>
              <a:t>Tree from 1809</a:t>
            </a:r>
          </a:p>
        </p:txBody>
      </p:sp>
      <p:sp>
        <p:nvSpPr>
          <p:cNvPr id="111622" name="Rectangle 12"/>
          <p:cNvSpPr>
            <a:spLocks noChangeArrowheads="1"/>
          </p:cNvSpPr>
          <p:nvPr/>
        </p:nvSpPr>
        <p:spPr bwMode="auto">
          <a:xfrm>
            <a:off x="6043613" y="5326063"/>
            <a:ext cx="242252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51" tIns="39810" rIns="79651" bIns="39810">
            <a:spAutoFit/>
          </a:bodyPr>
          <a:lstStyle>
            <a:lvl1pPr defTabSz="806450" eaLnBrk="0" hangingPunct="0">
              <a:defRPr sz="2400">
                <a:solidFill>
                  <a:schemeClr val="tx1"/>
                </a:solidFill>
                <a:latin typeface="Arial" charset="0"/>
                <a:ea typeface="ＭＳ Ｐゴシック" charset="-128"/>
              </a:defRPr>
            </a:lvl1pPr>
            <a:lvl2pPr marL="742950" indent="-285750" defTabSz="806450" eaLnBrk="0" hangingPunct="0">
              <a:defRPr sz="2400">
                <a:solidFill>
                  <a:schemeClr val="tx1"/>
                </a:solidFill>
                <a:latin typeface="Arial" charset="0"/>
                <a:ea typeface="ＭＳ Ｐゴシック" charset="-128"/>
              </a:defRPr>
            </a:lvl2pPr>
            <a:lvl3pPr marL="1143000" indent="-228600" defTabSz="806450" eaLnBrk="0" hangingPunct="0">
              <a:defRPr sz="2400">
                <a:solidFill>
                  <a:schemeClr val="tx1"/>
                </a:solidFill>
                <a:latin typeface="Arial" charset="0"/>
                <a:ea typeface="ＭＳ Ｐゴシック" charset="-128"/>
              </a:defRPr>
            </a:lvl3pPr>
            <a:lvl4pPr marL="1600200" indent="-228600" defTabSz="806450" eaLnBrk="0" hangingPunct="0">
              <a:defRPr sz="2400">
                <a:solidFill>
                  <a:schemeClr val="tx1"/>
                </a:solidFill>
                <a:latin typeface="Arial" charset="0"/>
                <a:ea typeface="ＭＳ Ｐゴシック" charset="-128"/>
              </a:defRPr>
            </a:lvl4pPr>
            <a:lvl5pPr marL="2057400" indent="-228600" defTabSz="806450" eaLnBrk="0" hangingPunct="0">
              <a:defRPr sz="2400">
                <a:solidFill>
                  <a:schemeClr val="tx1"/>
                </a:solidFill>
                <a:latin typeface="Arial" charset="0"/>
                <a:ea typeface="ＭＳ Ｐゴシック" charset="-128"/>
              </a:defRPr>
            </a:lvl5pPr>
            <a:lvl6pPr marL="2514600" indent="-228600" defTabSz="8064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064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064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0645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solidFill>
                  <a:srgbClr val="000000"/>
                </a:solidFill>
              </a:rPr>
              <a:t>Tree-like classification </a:t>
            </a:r>
            <a:br>
              <a:rPr lang="en-US" altLang="en-US" sz="1800">
                <a:solidFill>
                  <a:srgbClr val="000000"/>
                </a:solidFill>
              </a:rPr>
            </a:br>
            <a:r>
              <a:rPr lang="en-US" altLang="en-US" sz="1800">
                <a:solidFill>
                  <a:srgbClr val="000000"/>
                </a:solidFill>
              </a:rPr>
              <a:t>from 1815</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A0B13"/>
            </a:gs>
            <a:gs pos="50000">
              <a:srgbClr val="595BA3"/>
            </a:gs>
            <a:gs pos="100000">
              <a:srgbClr val="0A0B13"/>
            </a:gs>
          </a:gsLst>
          <a:lin ang="5400000" scaled="1"/>
        </a:gradFill>
        <a:effectLst/>
      </p:bgPr>
    </p:bg>
    <p:spTree>
      <p:nvGrpSpPr>
        <p:cNvPr id="1" name=""/>
        <p:cNvGrpSpPr/>
        <p:nvPr/>
      </p:nvGrpSpPr>
      <p:grpSpPr>
        <a:xfrm>
          <a:off x="0" y="0"/>
          <a:ext cx="0" cy="0"/>
          <a:chOff x="0" y="0"/>
          <a:chExt cx="0" cy="0"/>
        </a:xfrm>
      </p:grpSpPr>
      <p:sp>
        <p:nvSpPr>
          <p:cNvPr id="56329" name="Text Box 15"/>
          <p:cNvSpPr txBox="1">
            <a:spLocks noChangeArrowheads="1"/>
          </p:cNvSpPr>
          <p:nvPr/>
        </p:nvSpPr>
        <p:spPr bwMode="auto">
          <a:xfrm>
            <a:off x="5651033" y="5810717"/>
            <a:ext cx="2144526" cy="624611"/>
          </a:xfrm>
          <a:prstGeom prst="rect">
            <a:avLst/>
          </a:prstGeom>
          <a:noFill/>
          <a:ln w="9525">
            <a:noFill/>
            <a:miter lim="800000"/>
            <a:headEnd/>
            <a:tailEnd/>
          </a:ln>
        </p:spPr>
        <p:txBody>
          <a:bodyPr lIns="80601" tIns="40299" rIns="80601" bIns="40299">
            <a:prstTxWarp prst="textNoShape">
              <a:avLst/>
            </a:prstTxWarp>
            <a:spAutoFit/>
          </a:bodyPr>
          <a:lstStyle/>
          <a:p>
            <a:pPr>
              <a:defRPr/>
            </a:pPr>
            <a:r>
              <a:rPr lang="en-US" sz="1765" dirty="0" err="1">
                <a:solidFill>
                  <a:srgbClr val="FFFFFF"/>
                </a:solidFill>
                <a:latin typeface="Times New Roman" charset="0"/>
                <a:cs typeface="ＭＳ Ｐゴシック" charset="-128"/>
              </a:rPr>
              <a:t>Lebensbaum</a:t>
            </a:r>
            <a:r>
              <a:rPr lang="en-US" sz="1765" dirty="0">
                <a:solidFill>
                  <a:srgbClr val="FFFFFF"/>
                </a:solidFill>
                <a:latin typeface="Times New Roman" charset="0"/>
                <a:cs typeface="ＭＳ Ｐゴシック" charset="-128"/>
              </a:rPr>
              <a:t> from </a:t>
            </a:r>
            <a:br>
              <a:rPr lang="en-US" sz="1765" dirty="0">
                <a:solidFill>
                  <a:srgbClr val="FFFFFF"/>
                </a:solidFill>
                <a:latin typeface="Times New Roman" charset="0"/>
                <a:cs typeface="ＭＳ Ｐゴシック" charset="-128"/>
              </a:rPr>
            </a:br>
            <a:r>
              <a:rPr lang="en-US" sz="1765" dirty="0">
                <a:solidFill>
                  <a:srgbClr val="FFFFFF"/>
                </a:solidFill>
                <a:latin typeface="Times New Roman" charset="0"/>
                <a:cs typeface="ＭＳ Ｐゴシック" charset="-128"/>
              </a:rPr>
              <a:t>Ernst Haeckel, 1874</a:t>
            </a:r>
            <a:endParaRPr lang="en-US" sz="1765" dirty="0">
              <a:solidFill>
                <a:srgbClr val="EAFD35"/>
              </a:solidFill>
              <a:cs typeface="ＭＳ Ｐゴシック" charset="-128"/>
            </a:endParaRPr>
          </a:p>
        </p:txBody>
      </p:sp>
      <p:pic>
        <p:nvPicPr>
          <p:cNvPr id="56330" name="Picture 16" descr="lebensbaum"/>
          <p:cNvPicPr>
            <a:picLocks noChangeAspect="1" noChangeArrowheads="1"/>
          </p:cNvPicPr>
          <p:nvPr/>
        </p:nvPicPr>
        <p:blipFill>
          <a:blip r:embed="rId3"/>
          <a:srcRect/>
          <a:stretch>
            <a:fillRect/>
          </a:stretch>
        </p:blipFill>
        <p:spPr bwMode="auto">
          <a:xfrm>
            <a:off x="5628572" y="261541"/>
            <a:ext cx="3220341" cy="5408643"/>
          </a:xfrm>
          <a:prstGeom prst="rect">
            <a:avLst/>
          </a:prstGeom>
          <a:noFill/>
          <a:ln w="9525">
            <a:noFill/>
            <a:miter lim="800000"/>
            <a:headEnd/>
            <a:tailEnd/>
          </a:ln>
          <a:effectLst/>
        </p:spPr>
      </p:pic>
      <p:sp>
        <p:nvSpPr>
          <p:cNvPr id="29703" name="TextBox 8"/>
          <p:cNvSpPr txBox="1">
            <a:spLocks noChangeArrowheads="1"/>
          </p:cNvSpPr>
          <p:nvPr/>
        </p:nvSpPr>
        <p:spPr bwMode="auto">
          <a:xfrm>
            <a:off x="2391056" y="1195298"/>
            <a:ext cx="162841" cy="420837"/>
          </a:xfrm>
          <a:prstGeom prst="rect">
            <a:avLst/>
          </a:prstGeom>
          <a:noFill/>
          <a:ln w="9525">
            <a:noFill/>
            <a:miter lim="800000"/>
            <a:headEnd/>
            <a:tailEnd/>
          </a:ln>
        </p:spPr>
        <p:txBody>
          <a:bodyPr wrap="none" lIns="80601" tIns="40299" rIns="80601" bIns="40299">
            <a:prstTxWarp prst="textNoShape">
              <a:avLst/>
            </a:prstTxWarp>
            <a:spAutoFit/>
          </a:bodyPr>
          <a:lstStyle/>
          <a:p>
            <a:endParaRPr lang="en-US" sz="2206" dirty="0">
              <a:solidFill>
                <a:srgbClr val="FFFFFF"/>
              </a:solidFill>
              <a:cs typeface="ＭＳ Ｐゴシック" charset="-128"/>
            </a:endParaRPr>
          </a:p>
        </p:txBody>
      </p:sp>
      <p:pic>
        <p:nvPicPr>
          <p:cNvPr id="29706" name="Picture 10"/>
          <p:cNvPicPr>
            <a:picLocks noChangeAspect="1" noChangeArrowheads="1"/>
          </p:cNvPicPr>
          <p:nvPr/>
        </p:nvPicPr>
        <p:blipFill>
          <a:blip r:embed="rId4"/>
          <a:srcRect/>
          <a:stretch>
            <a:fillRect/>
          </a:stretch>
        </p:blipFill>
        <p:spPr bwMode="auto">
          <a:xfrm>
            <a:off x="2510125" y="253536"/>
            <a:ext cx="3021751" cy="4273649"/>
          </a:xfrm>
          <a:prstGeom prst="rect">
            <a:avLst/>
          </a:prstGeom>
          <a:noFill/>
          <a:ln w="9525">
            <a:solidFill>
              <a:srgbClr val="000000"/>
            </a:solidFill>
            <a:miter lim="800000"/>
            <a:headEnd/>
            <a:tailEnd/>
          </a:ln>
          <a:effectLst>
            <a:outerShdw blurRad="50800" dist="38100" dir="2700000" algn="br">
              <a:srgbClr val="000000">
                <a:alpha val="43000"/>
              </a:srgbClr>
            </a:outerShdw>
          </a:effectLst>
        </p:spPr>
      </p:pic>
      <p:sp>
        <p:nvSpPr>
          <p:cNvPr id="14" name="Text Box 11"/>
          <p:cNvSpPr txBox="1">
            <a:spLocks noChangeArrowheads="1"/>
          </p:cNvSpPr>
          <p:nvPr/>
        </p:nvSpPr>
        <p:spPr bwMode="auto">
          <a:xfrm>
            <a:off x="2528141" y="4660733"/>
            <a:ext cx="1827212" cy="1167836"/>
          </a:xfrm>
          <a:prstGeom prst="rect">
            <a:avLst/>
          </a:prstGeom>
          <a:noFill/>
          <a:ln w="9525">
            <a:noFill/>
            <a:miter lim="800000"/>
            <a:headEnd/>
            <a:tailEnd/>
          </a:ln>
        </p:spPr>
        <p:txBody>
          <a:bodyPr lIns="80601" tIns="40299" rIns="80601" bIns="40299">
            <a:prstTxWarp prst="textNoShape">
              <a:avLst/>
            </a:prstTxWarp>
            <a:spAutoFit/>
          </a:bodyPr>
          <a:lstStyle/>
          <a:p>
            <a:pPr>
              <a:defRPr/>
            </a:pPr>
            <a:r>
              <a:rPr lang="en-US" sz="1765" dirty="0">
                <a:solidFill>
                  <a:srgbClr val="FFFFFF"/>
                </a:solidFill>
                <a:latin typeface="Times New Roman" charset="0"/>
                <a:cs typeface="ＭＳ Ｐゴシック" charset="-128"/>
              </a:rPr>
              <a:t>Sketch from </a:t>
            </a:r>
            <a:br>
              <a:rPr lang="en-US" sz="1765" dirty="0">
                <a:solidFill>
                  <a:srgbClr val="FFFFFF"/>
                </a:solidFill>
                <a:latin typeface="Times New Roman" charset="0"/>
                <a:cs typeface="ＭＳ Ｐゴシック" charset="-128"/>
              </a:rPr>
            </a:br>
            <a:r>
              <a:rPr lang="en-US" sz="1765" dirty="0">
                <a:solidFill>
                  <a:srgbClr val="FFFFFF"/>
                </a:solidFill>
                <a:latin typeface="Times New Roman" charset="0"/>
                <a:cs typeface="ＭＳ Ｐゴシック" charset="-128"/>
              </a:rPr>
              <a:t>Charles Darwin’s  </a:t>
            </a:r>
            <a:br>
              <a:rPr lang="en-US" sz="1765" dirty="0">
                <a:solidFill>
                  <a:srgbClr val="FFFFFF"/>
                </a:solidFill>
                <a:latin typeface="Times New Roman" charset="0"/>
                <a:cs typeface="ＭＳ Ｐゴシック" charset="-128"/>
              </a:rPr>
            </a:br>
            <a:r>
              <a:rPr lang="en-US" sz="1765" dirty="0">
                <a:solidFill>
                  <a:srgbClr val="FFFFFF"/>
                </a:solidFill>
                <a:latin typeface="Times New Roman" charset="0"/>
                <a:cs typeface="ＭＳ Ｐゴシック" charset="-128"/>
              </a:rPr>
              <a:t>(1809-1882)</a:t>
            </a:r>
            <a:br>
              <a:rPr lang="en-US" sz="1765" dirty="0">
                <a:solidFill>
                  <a:srgbClr val="FFFFFF"/>
                </a:solidFill>
                <a:latin typeface="Times New Roman" charset="0"/>
                <a:cs typeface="ＭＳ Ｐゴシック" charset="-128"/>
              </a:rPr>
            </a:br>
            <a:r>
              <a:rPr lang="en-US" sz="1765" dirty="0">
                <a:solidFill>
                  <a:srgbClr val="FFFFFF"/>
                </a:solidFill>
                <a:latin typeface="Times New Roman" charset="0"/>
                <a:cs typeface="ＭＳ Ｐゴシック" charset="-128"/>
              </a:rPr>
              <a:t> notebook (1837)</a:t>
            </a:r>
            <a:r>
              <a:rPr lang="en-US" sz="1765" dirty="0">
                <a:solidFill>
                  <a:srgbClr val="FFFFFF"/>
                </a:solidFill>
                <a:cs typeface="ＭＳ Ｐゴシック" charset="-128"/>
              </a:rPr>
              <a:t> </a:t>
            </a:r>
          </a:p>
        </p:txBody>
      </p:sp>
      <p:pic>
        <p:nvPicPr>
          <p:cNvPr id="15" name="Picture 14"/>
          <p:cNvPicPr>
            <a:picLocks noChangeAspect="1"/>
          </p:cNvPicPr>
          <p:nvPr/>
        </p:nvPicPr>
        <p:blipFill>
          <a:blip r:embed="rId5"/>
          <a:stretch>
            <a:fillRect/>
          </a:stretch>
        </p:blipFill>
        <p:spPr>
          <a:xfrm>
            <a:off x="310786" y="291357"/>
            <a:ext cx="2098485" cy="2566147"/>
          </a:xfrm>
          <a:prstGeom prst="rect">
            <a:avLst/>
          </a:prstGeom>
          <a:effectLst>
            <a:outerShdw blurRad="50800" dist="38100" dir="2700000" algn="br">
              <a:srgbClr val="000000">
                <a:alpha val="43000"/>
              </a:srgbClr>
            </a:outerShdw>
          </a:effectLst>
        </p:spPr>
      </p:pic>
      <p:sp>
        <p:nvSpPr>
          <p:cNvPr id="17" name="Rectangle 16"/>
          <p:cNvSpPr/>
          <p:nvPr/>
        </p:nvSpPr>
        <p:spPr>
          <a:xfrm>
            <a:off x="156882" y="2949596"/>
            <a:ext cx="2375647" cy="1778984"/>
          </a:xfrm>
          <a:prstGeom prst="rect">
            <a:avLst/>
          </a:prstGeom>
        </p:spPr>
        <p:txBody>
          <a:bodyPr wrap="square" lIns="80619" tIns="40308" rIns="80619" bIns="40308">
            <a:spAutoFit/>
          </a:bodyPr>
          <a:lstStyle/>
          <a:p>
            <a:r>
              <a:rPr lang="en-US" sz="1765" dirty="0">
                <a:solidFill>
                  <a:srgbClr val="FFFFFF"/>
                </a:solidFill>
                <a:latin typeface="Times New Roman" charset="0"/>
                <a:cs typeface="ＭＳ Ｐゴシック" charset="-128"/>
              </a:rPr>
              <a:t> Charles Darwin, 1830s</a:t>
            </a:r>
            <a:br>
              <a:rPr lang="en-US" sz="1765" dirty="0">
                <a:solidFill>
                  <a:srgbClr val="FFFFFF"/>
                </a:solidFill>
                <a:latin typeface="Times New Roman" charset="0"/>
                <a:cs typeface="ＭＳ Ｐゴシック" charset="-128"/>
              </a:rPr>
            </a:br>
            <a:r>
              <a:rPr lang="en-US" sz="1412" dirty="0">
                <a:solidFill>
                  <a:srgbClr val="FFFFFF"/>
                </a:solidFill>
                <a:latin typeface="Times New Roman" charset="0"/>
                <a:cs typeface="ＭＳ Ｐゴシック" charset="-128"/>
              </a:rPr>
              <a:t>(by G. Richmond from </a:t>
            </a:r>
          </a:p>
          <a:p>
            <a:r>
              <a:rPr lang="en-US" sz="1412" dirty="0">
                <a:solidFill>
                  <a:srgbClr val="FFFFFF"/>
                </a:solidFill>
                <a:latin typeface="Times New Roman" charset="0"/>
                <a:cs typeface="ＭＳ Ｐゴシック" charset="-128"/>
              </a:rPr>
              <a:t>Origins, Richard Leakey and Roger </a:t>
            </a:r>
            <a:r>
              <a:rPr lang="en-US" sz="1412" dirty="0" err="1">
                <a:solidFill>
                  <a:srgbClr val="FFFFFF"/>
                </a:solidFill>
                <a:latin typeface="Times New Roman" charset="0"/>
                <a:cs typeface="ＭＳ Ｐゴシック" charset="-128"/>
              </a:rPr>
              <a:t>Lewin</a:t>
            </a:r>
            <a:endParaRPr lang="en-US" sz="1412" dirty="0">
              <a:solidFill>
                <a:srgbClr val="FFFFFF"/>
              </a:solidFill>
              <a:latin typeface="Times New Roman" charset="0"/>
              <a:cs typeface="ＭＳ Ｐゴシック" charset="-128"/>
            </a:endParaRPr>
          </a:p>
          <a:p>
            <a:r>
              <a:rPr lang="en-US" sz="1412" dirty="0" err="1">
                <a:solidFill>
                  <a:srgbClr val="FFFFFF"/>
                </a:solidFill>
                <a:latin typeface="Times New Roman" charset="0"/>
                <a:cs typeface="ＭＳ Ｐゴシック" charset="-128"/>
              </a:rPr>
              <a:t>source</a:t>
            </a:r>
            <a:r>
              <a:rPr lang="en-US" sz="1412" u="sng" dirty="0" err="1">
                <a:solidFill>
                  <a:srgbClr val="FFFFFF"/>
                </a:solidFill>
                <a:latin typeface="Times New Roman" charset="0"/>
                <a:cs typeface="ＭＳ Ｐゴシック" charset="-128"/>
                <a:hlinkClick r:id="rId6"/>
              </a:rPr>
              <a:t>commons.wikimedia.org</a:t>
            </a:r>
            <a:r>
              <a:rPr lang="en-US" sz="1412" u="sng" dirty="0">
                <a:solidFill>
                  <a:srgbClr val="FFFFFF"/>
                </a:solidFill>
                <a:latin typeface="Times New Roman" charset="0"/>
                <a:cs typeface="ＭＳ Ｐゴシック" charset="-128"/>
              </a:rPr>
              <a:t> </a:t>
            </a:r>
            <a:r>
              <a:rPr lang="en-US" sz="1412" dirty="0">
                <a:solidFill>
                  <a:srgbClr val="FFFFFF"/>
                </a:solidFill>
                <a:latin typeface="Times New Roman" charset="0"/>
                <a:cs typeface="ＭＳ Ｐゴシック" charset="-128"/>
              </a:rPr>
              <a:t>) </a:t>
            </a:r>
          </a:p>
          <a:p>
            <a:endParaRPr lang="en-US" sz="2206" dirty="0">
              <a:solidFill>
                <a:srgbClr val="000000"/>
              </a:solidFill>
              <a:latin typeface="Arial" pitchFamily="-65" charset="0"/>
              <a:ea typeface="Lucida Sans Unicode"/>
            </a:endParaRPr>
          </a:p>
        </p:txBody>
      </p:sp>
    </p:spTree>
    <p:extLst>
      <p:ext uri="{BB962C8B-B14F-4D97-AF65-F5344CB8AC3E}">
        <p14:creationId xmlns:p14="http://schemas.microsoft.com/office/powerpoint/2010/main" val="20975486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24000">
              <a:schemeClr val="bg1">
                <a:tint val="45000"/>
                <a:shade val="99000"/>
                <a:satMod val="350000"/>
              </a:schemeClr>
            </a:gs>
            <a:gs pos="100000">
              <a:schemeClr val="accent3">
                <a:lumMod val="8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314325" y="893763"/>
            <a:ext cx="625475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4" tIns="44341" rIns="88674" bIns="44341">
            <a:spAutoFit/>
          </a:bodyPr>
          <a:lstStyle>
            <a:lvl1pPr defTabSz="885825" eaLnBrk="0" hangingPunct="0">
              <a:defRPr sz="2400">
                <a:solidFill>
                  <a:schemeClr val="tx1"/>
                </a:solidFill>
                <a:latin typeface="Arial" charset="0"/>
                <a:ea typeface="ＭＳ Ｐゴシック" charset="-128"/>
              </a:defRPr>
            </a:lvl1pPr>
            <a:lvl2pPr marL="742950" indent="-285750" defTabSz="885825" eaLnBrk="0" hangingPunct="0">
              <a:defRPr sz="2400">
                <a:solidFill>
                  <a:schemeClr val="tx1"/>
                </a:solidFill>
                <a:latin typeface="Arial" charset="0"/>
                <a:ea typeface="ＭＳ Ｐゴシック" charset="-128"/>
              </a:defRPr>
            </a:lvl2pPr>
            <a:lvl3pPr marL="1143000" indent="-228600" defTabSz="885825" eaLnBrk="0" hangingPunct="0">
              <a:defRPr sz="2400">
                <a:solidFill>
                  <a:schemeClr val="tx1"/>
                </a:solidFill>
                <a:latin typeface="Arial" charset="0"/>
                <a:ea typeface="ＭＳ Ｐゴシック" charset="-128"/>
              </a:defRPr>
            </a:lvl3pPr>
            <a:lvl4pPr marL="1600200" indent="-228600" defTabSz="885825" eaLnBrk="0" hangingPunct="0">
              <a:defRPr sz="2400">
                <a:solidFill>
                  <a:schemeClr val="tx1"/>
                </a:solidFill>
                <a:latin typeface="Arial" charset="0"/>
                <a:ea typeface="ＭＳ Ｐゴシック" charset="-128"/>
              </a:defRPr>
            </a:lvl4pPr>
            <a:lvl5pPr marL="2057400" indent="-228600" defTabSz="885825" eaLnBrk="0" hangingPunct="0">
              <a:defRPr sz="2400">
                <a:solidFill>
                  <a:schemeClr val="tx1"/>
                </a:solidFill>
                <a:latin typeface="Arial" charset="0"/>
                <a:ea typeface="ＭＳ Ｐゴシック" charset="-128"/>
              </a:defRPr>
            </a:lvl5pPr>
            <a:lvl6pPr marL="2514600" indent="-228600" defTabSz="8858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858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858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85825"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b="1">
                <a:solidFill>
                  <a:srgbClr val="191966"/>
                </a:solidFill>
                <a:latin typeface="Times New Roman" charset="0"/>
              </a:rPr>
              <a:t>“As buds give rise by growth to fresh buds, and these, if vigorous, branch out and overtop on all sides many a feebler branch, so by generation I believe it has been with the great Tree of Life, which fills with its dead and broken branches the crust of the earth, and covers the surface with its ever-branching and beautiful ramifications.”</a:t>
            </a:r>
          </a:p>
        </p:txBody>
      </p:sp>
      <p:sp>
        <p:nvSpPr>
          <p:cNvPr id="112643" name="Text Box 3"/>
          <p:cNvSpPr txBox="1">
            <a:spLocks noChangeArrowheads="1"/>
          </p:cNvSpPr>
          <p:nvPr/>
        </p:nvSpPr>
        <p:spPr bwMode="auto">
          <a:xfrm>
            <a:off x="355600" y="5419725"/>
            <a:ext cx="8788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4" tIns="44341" rIns="88674" bIns="44341">
            <a:spAutoFit/>
          </a:bodyPr>
          <a:lstStyle>
            <a:lvl1pPr defTabSz="885825" eaLnBrk="0" hangingPunct="0">
              <a:defRPr sz="2400">
                <a:solidFill>
                  <a:schemeClr val="tx1"/>
                </a:solidFill>
                <a:latin typeface="Arial" charset="0"/>
                <a:ea typeface="ＭＳ Ｐゴシック" charset="-128"/>
              </a:defRPr>
            </a:lvl1pPr>
            <a:lvl2pPr marL="742950" indent="-285750" defTabSz="885825" eaLnBrk="0" hangingPunct="0">
              <a:defRPr sz="2400">
                <a:solidFill>
                  <a:schemeClr val="tx1"/>
                </a:solidFill>
                <a:latin typeface="Arial" charset="0"/>
                <a:ea typeface="ＭＳ Ｐゴシック" charset="-128"/>
              </a:defRPr>
            </a:lvl2pPr>
            <a:lvl3pPr marL="1143000" indent="-228600" defTabSz="885825" eaLnBrk="0" hangingPunct="0">
              <a:defRPr sz="2400">
                <a:solidFill>
                  <a:schemeClr val="tx1"/>
                </a:solidFill>
                <a:latin typeface="Arial" charset="0"/>
                <a:ea typeface="ＭＳ Ｐゴシック" charset="-128"/>
              </a:defRPr>
            </a:lvl3pPr>
            <a:lvl4pPr marL="1600200" indent="-228600" defTabSz="885825" eaLnBrk="0" hangingPunct="0">
              <a:defRPr sz="2400">
                <a:solidFill>
                  <a:schemeClr val="tx1"/>
                </a:solidFill>
                <a:latin typeface="Arial" charset="0"/>
                <a:ea typeface="ＭＳ Ｐゴシック" charset="-128"/>
              </a:defRPr>
            </a:lvl4pPr>
            <a:lvl5pPr marL="2057400" indent="-228600" defTabSz="885825" eaLnBrk="0" hangingPunct="0">
              <a:defRPr sz="2400">
                <a:solidFill>
                  <a:schemeClr val="tx1"/>
                </a:solidFill>
                <a:latin typeface="Arial" charset="0"/>
                <a:ea typeface="ＭＳ Ｐゴシック" charset="-128"/>
              </a:defRPr>
            </a:lvl5pPr>
            <a:lvl6pPr marL="2514600" indent="-228600" defTabSz="8858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858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858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85825"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200">
                <a:solidFill>
                  <a:srgbClr val="191966"/>
                </a:solidFill>
              </a:rPr>
              <a:t>Charles Darwin in </a:t>
            </a:r>
            <a:br>
              <a:rPr lang="en-US" altLang="en-US" sz="2200">
                <a:solidFill>
                  <a:srgbClr val="191966"/>
                </a:solidFill>
              </a:rPr>
            </a:br>
            <a:r>
              <a:rPr lang="en-US" altLang="en-US" sz="2200">
                <a:solidFill>
                  <a:srgbClr val="191966"/>
                </a:solidFill>
              </a:rPr>
              <a:t>“On the </a:t>
            </a:r>
            <a:r>
              <a:rPr lang="en-US" altLang="en-US" sz="2200" b="1">
                <a:solidFill>
                  <a:srgbClr val="191966"/>
                </a:solidFill>
              </a:rPr>
              <a:t>Origin of Species</a:t>
            </a:r>
            <a:r>
              <a:rPr lang="en-US" altLang="en-US" sz="2200">
                <a:solidFill>
                  <a:srgbClr val="191966"/>
                </a:solidFill>
              </a:rPr>
              <a:t> by </a:t>
            </a:r>
            <a:r>
              <a:rPr lang="en-US" altLang="en-US" sz="2200" b="1">
                <a:solidFill>
                  <a:srgbClr val="191966"/>
                </a:solidFill>
              </a:rPr>
              <a:t>Means of Natural Selection</a:t>
            </a:r>
            <a:r>
              <a:rPr lang="en-US" altLang="en-US" sz="2200">
                <a:solidFill>
                  <a:srgbClr val="191966"/>
                </a:solidFill>
              </a:rPr>
              <a:t> or the </a:t>
            </a:r>
            <a:r>
              <a:rPr lang="en-US" altLang="en-US" sz="2200" b="1">
                <a:solidFill>
                  <a:srgbClr val="191966"/>
                </a:solidFill>
              </a:rPr>
              <a:t>Preservation of Favoured Races in the Struggle for Life</a:t>
            </a:r>
            <a:r>
              <a:rPr lang="en-US" altLang="en-US" sz="2200">
                <a:solidFill>
                  <a:srgbClr val="191966"/>
                </a:solidFill>
              </a:rPr>
              <a:t>”, </a:t>
            </a:r>
            <a:br>
              <a:rPr lang="en-US" altLang="en-US" sz="2200">
                <a:solidFill>
                  <a:srgbClr val="191966"/>
                </a:solidFill>
              </a:rPr>
            </a:br>
            <a:r>
              <a:rPr lang="en-US" altLang="en-US" sz="2200">
                <a:solidFill>
                  <a:srgbClr val="191966"/>
                </a:solidFill>
              </a:rPr>
              <a:t>p 162 ff, London, John Murray, 1859</a:t>
            </a:r>
          </a:p>
        </p:txBody>
      </p:sp>
      <p:pic>
        <p:nvPicPr>
          <p:cNvPr id="11264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6888" y="223838"/>
            <a:ext cx="2036762"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4188" y="4659313"/>
            <a:ext cx="20669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533400" y="120650"/>
            <a:ext cx="7772400" cy="977900"/>
          </a:xfrm>
        </p:spPr>
        <p:txBody>
          <a:bodyPr/>
          <a:lstStyle/>
          <a:p>
            <a:pPr eaLnBrk="1" hangingPunct="1"/>
            <a:r>
              <a:rPr lang="en-US" altLang="en-US">
                <a:solidFill>
                  <a:srgbClr val="2D2DB9"/>
                </a:solidFill>
                <a:ea typeface="ＭＳ Ｐゴシック" charset="-128"/>
              </a:rPr>
              <a:t>Tree, Web, or Coral of Life?</a:t>
            </a:r>
          </a:p>
        </p:txBody>
      </p:sp>
      <p:sp>
        <p:nvSpPr>
          <p:cNvPr id="331778" name="Rectangle 3"/>
          <p:cNvSpPr>
            <a:spLocks noGrp="1" noChangeArrowheads="1"/>
          </p:cNvSpPr>
          <p:nvPr>
            <p:ph type="body" idx="1"/>
          </p:nvPr>
        </p:nvSpPr>
        <p:spPr>
          <a:xfrm>
            <a:off x="0" y="5473700"/>
            <a:ext cx="3392488" cy="658813"/>
          </a:xfrm>
        </p:spPr>
        <p:txBody>
          <a:bodyPr/>
          <a:lstStyle/>
          <a:p>
            <a:pPr marL="299547" indent="-299547" eaLnBrk="1" hangingPunct="1">
              <a:lnSpc>
                <a:spcPct val="90000"/>
              </a:lnSpc>
              <a:buFontTx/>
              <a:buNone/>
              <a:defRPr/>
            </a:pPr>
            <a:r>
              <a:rPr lang="en-US" sz="2200" dirty="0">
                <a:solidFill>
                  <a:schemeClr val="bg1"/>
                </a:solidFill>
                <a:ea typeface="ＭＳ Ｐゴシック" charset="0"/>
                <a:cs typeface="ＭＳ Ｐゴシック" charset="0"/>
              </a:rPr>
              <a:t>Charles Darwin</a:t>
            </a:r>
          </a:p>
          <a:p>
            <a:pPr marL="179666" indent="0" eaLnBrk="1" hangingPunct="1">
              <a:lnSpc>
                <a:spcPct val="90000"/>
              </a:lnSpc>
              <a:buFontTx/>
              <a:buNone/>
              <a:defRPr/>
            </a:pPr>
            <a:r>
              <a:rPr lang="en-US" sz="1600" dirty="0">
                <a:solidFill>
                  <a:schemeClr val="bg1"/>
                </a:solidFill>
                <a:ea typeface="ＭＳ Ｐゴシック" charset="0"/>
                <a:cs typeface="ＭＳ Ｐゴシック" charset="0"/>
              </a:rPr>
              <a:t>painted by George Richmond in the late 1830</a:t>
            </a:r>
            <a:endParaRPr lang="en-US" sz="2200" dirty="0">
              <a:ea typeface="ＭＳ Ｐゴシック" charset="0"/>
              <a:cs typeface="ＭＳ Ｐゴシック" charset="0"/>
            </a:endParaRPr>
          </a:p>
        </p:txBody>
      </p:sp>
      <p:sp>
        <p:nvSpPr>
          <p:cNvPr id="114691" name="Rectangle 5"/>
          <p:cNvSpPr>
            <a:spLocks noChangeArrowheads="1"/>
          </p:cNvSpPr>
          <p:nvPr/>
        </p:nvSpPr>
        <p:spPr bwMode="auto">
          <a:xfrm>
            <a:off x="3848100" y="6110288"/>
            <a:ext cx="47498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67" tIns="44790" rIns="89567" bIns="44790">
            <a:spAutoFit/>
          </a:bodyPr>
          <a:lstStyle>
            <a:lvl1pPr defTabSz="893763" eaLnBrk="0" hangingPunct="0">
              <a:defRPr sz="2400">
                <a:solidFill>
                  <a:schemeClr val="tx1"/>
                </a:solidFill>
                <a:latin typeface="Arial" charset="0"/>
                <a:ea typeface="ＭＳ Ｐゴシック" charset="-128"/>
              </a:defRPr>
            </a:lvl1pPr>
            <a:lvl2pPr marL="742950" indent="-285750" defTabSz="893763" eaLnBrk="0" hangingPunct="0">
              <a:defRPr sz="2400">
                <a:solidFill>
                  <a:schemeClr val="tx1"/>
                </a:solidFill>
                <a:latin typeface="Arial" charset="0"/>
                <a:ea typeface="ＭＳ Ｐゴシック" charset="-128"/>
              </a:defRPr>
            </a:lvl2pPr>
            <a:lvl3pPr marL="1143000" indent="-228600" defTabSz="893763" eaLnBrk="0" hangingPunct="0">
              <a:defRPr sz="2400">
                <a:solidFill>
                  <a:schemeClr val="tx1"/>
                </a:solidFill>
                <a:latin typeface="Arial" charset="0"/>
                <a:ea typeface="ＭＳ Ｐゴシック" charset="-128"/>
              </a:defRPr>
            </a:lvl3pPr>
            <a:lvl4pPr marL="1600200" indent="-228600" defTabSz="893763" eaLnBrk="0" hangingPunct="0">
              <a:defRPr sz="2400">
                <a:solidFill>
                  <a:schemeClr val="tx1"/>
                </a:solidFill>
                <a:latin typeface="Arial" charset="0"/>
                <a:ea typeface="ＭＳ Ｐゴシック" charset="-128"/>
              </a:defRPr>
            </a:lvl4pPr>
            <a:lvl5pPr marL="2057400" indent="-228600" defTabSz="893763" eaLnBrk="0" hangingPunct="0">
              <a:defRPr sz="2400">
                <a:solidFill>
                  <a:schemeClr val="tx1"/>
                </a:solidFill>
                <a:latin typeface="Arial" charset="0"/>
                <a:ea typeface="ＭＳ Ｐゴシック" charset="-128"/>
              </a:defRPr>
            </a:lvl5pPr>
            <a:lvl6pPr marL="2514600" indent="-228600" defTabSz="89376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9376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9376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9376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solidFill>
                  <a:srgbClr val="000000"/>
                </a:solidFill>
                <a:latin typeface="Times New Roman" charset="0"/>
              </a:rPr>
              <a:t>Page B26 from Charles Darwin</a:t>
            </a:r>
            <a:r>
              <a:rPr lang="ja-JP" altLang="en-US" sz="1800">
                <a:solidFill>
                  <a:srgbClr val="000000"/>
                </a:solidFill>
                <a:latin typeface="Times New Roman" charset="0"/>
              </a:rPr>
              <a:t>’</a:t>
            </a:r>
            <a:r>
              <a:rPr lang="en-US" altLang="ja-JP" sz="1800">
                <a:solidFill>
                  <a:srgbClr val="000000"/>
                </a:solidFill>
                <a:latin typeface="Times New Roman" charset="0"/>
              </a:rPr>
              <a:t>s  (1809-1882) notebook (1837/38)</a:t>
            </a:r>
            <a:endParaRPr lang="en-US" altLang="en-US" sz="1800">
              <a:solidFill>
                <a:srgbClr val="000000"/>
              </a:solidFill>
              <a:latin typeface="Times New Roman" charset="0"/>
            </a:endParaRPr>
          </a:p>
        </p:txBody>
      </p:sp>
      <p:sp>
        <p:nvSpPr>
          <p:cNvPr id="1145862" name="Rectangle 6"/>
          <p:cNvSpPr>
            <a:spLocks noChangeArrowheads="1"/>
          </p:cNvSpPr>
          <p:nvPr/>
        </p:nvSpPr>
        <p:spPr bwMode="auto">
          <a:xfrm>
            <a:off x="3519488" y="1223963"/>
            <a:ext cx="5470525" cy="830262"/>
          </a:xfrm>
          <a:prstGeom prst="rect">
            <a:avLst/>
          </a:prstGeom>
          <a:solidFill>
            <a:srgbClr val="D6D6F5"/>
          </a:solidFill>
          <a:ln w="6350">
            <a:solidFill>
              <a:schemeClr val="tx1"/>
            </a:solidFill>
            <a:miter lim="800000"/>
            <a:headEnd/>
            <a:tailEnd/>
          </a:ln>
          <a:effectLst>
            <a:outerShdw blurRad="63500" dist="38099" dir="2700000" algn="ctr" rotWithShape="0">
              <a:schemeClr val="bg2">
                <a:alpha val="74997"/>
              </a:schemeClr>
            </a:outerShdw>
          </a:effectLst>
        </p:spPr>
        <p:txBody>
          <a:bodyPr lIns="89567" tIns="44790" rIns="89567" bIns="44790">
            <a:spAutoFit/>
          </a:bodyPr>
          <a:lstStyle>
            <a:lvl1pPr defTabSz="893763" eaLnBrk="0" hangingPunct="0">
              <a:defRPr sz="2400">
                <a:solidFill>
                  <a:schemeClr val="tx1"/>
                </a:solidFill>
                <a:latin typeface="Arial" charset="0"/>
                <a:ea typeface="ＭＳ Ｐゴシック" charset="-128"/>
              </a:defRPr>
            </a:lvl1pPr>
            <a:lvl2pPr marL="742950" indent="-285750" defTabSz="893763" eaLnBrk="0" hangingPunct="0">
              <a:defRPr sz="2400">
                <a:solidFill>
                  <a:schemeClr val="tx1"/>
                </a:solidFill>
                <a:latin typeface="Arial" charset="0"/>
                <a:ea typeface="ＭＳ Ｐゴシック" charset="-128"/>
              </a:defRPr>
            </a:lvl2pPr>
            <a:lvl3pPr marL="1143000" indent="-228600" defTabSz="893763" eaLnBrk="0" hangingPunct="0">
              <a:defRPr sz="2400">
                <a:solidFill>
                  <a:schemeClr val="tx1"/>
                </a:solidFill>
                <a:latin typeface="Arial" charset="0"/>
                <a:ea typeface="ＭＳ Ｐゴシック" charset="-128"/>
              </a:defRPr>
            </a:lvl3pPr>
            <a:lvl4pPr marL="1600200" indent="-228600" defTabSz="893763" eaLnBrk="0" hangingPunct="0">
              <a:defRPr sz="2400">
                <a:solidFill>
                  <a:schemeClr val="tx1"/>
                </a:solidFill>
                <a:latin typeface="Arial" charset="0"/>
                <a:ea typeface="ＭＳ Ｐゴシック" charset="-128"/>
              </a:defRPr>
            </a:lvl4pPr>
            <a:lvl5pPr marL="2057400" indent="-228600" defTabSz="893763" eaLnBrk="0" hangingPunct="0">
              <a:defRPr sz="2400">
                <a:solidFill>
                  <a:schemeClr val="tx1"/>
                </a:solidFill>
                <a:latin typeface="Arial" charset="0"/>
                <a:ea typeface="ＭＳ Ｐゴシック" charset="-128"/>
              </a:defRPr>
            </a:lvl5pPr>
            <a:lvl6pPr marL="2514600" indent="-228600" defTabSz="89376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9376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9376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9376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ja-JP" altLang="en-US" i="1">
                <a:solidFill>
                  <a:srgbClr val="000000"/>
                </a:solidFill>
                <a:latin typeface="Times New Roman" charset="0"/>
              </a:rPr>
              <a:t>“</a:t>
            </a:r>
            <a:r>
              <a:rPr lang="en-US" altLang="ja-JP" i="1">
                <a:solidFill>
                  <a:srgbClr val="000000"/>
                </a:solidFill>
                <a:latin typeface="Times New Roman" charset="0"/>
              </a:rPr>
              <a:t>The tree of life should perhaps be called the coral of life, base of branches dead</a:t>
            </a:r>
            <a:r>
              <a:rPr lang="ja-JP" altLang="en-US" i="1">
                <a:solidFill>
                  <a:srgbClr val="000000"/>
                </a:solidFill>
                <a:latin typeface="Times New Roman" charset="0"/>
              </a:rPr>
              <a:t>”</a:t>
            </a:r>
            <a:r>
              <a:rPr lang="en-US" altLang="ja-JP" i="1">
                <a:solidFill>
                  <a:srgbClr val="000000"/>
                </a:solidFill>
                <a:latin typeface="Times New Roman" charset="0"/>
              </a:rPr>
              <a:t> </a:t>
            </a:r>
            <a:endParaRPr lang="en-US" altLang="en-US" sz="1800" i="1">
              <a:solidFill>
                <a:srgbClr val="000000"/>
              </a:solidFill>
              <a:latin typeface="Times New Roman" charset="0"/>
            </a:endParaRPr>
          </a:p>
        </p:txBody>
      </p:sp>
      <p:pic>
        <p:nvPicPr>
          <p:cNvPr id="1145863" name="Picture 7" descr="Darwin script Coral of Life"/>
          <p:cNvPicPr>
            <a:picLocks noChangeAspect="1" noChangeArrowheads="1"/>
          </p:cNvPicPr>
          <p:nvPr/>
        </p:nvPicPr>
        <p:blipFill>
          <a:blip r:embed="rId3"/>
          <a:srcRect/>
          <a:stretch>
            <a:fillRect/>
          </a:stretch>
        </p:blipFill>
        <p:spPr bwMode="auto">
          <a:xfrm>
            <a:off x="4178877" y="2241177"/>
            <a:ext cx="4064000" cy="3794592"/>
          </a:xfrm>
          <a:prstGeom prst="rect">
            <a:avLst/>
          </a:prstGeom>
          <a:noFill/>
          <a:ln>
            <a:solidFill>
              <a:schemeClr val="accent2">
                <a:lumMod val="20000"/>
                <a:lumOff val="80000"/>
              </a:schemeClr>
            </a:solidFill>
          </a:ln>
          <a:effectLst>
            <a:glow rad="63500">
              <a:schemeClr val="accent2">
                <a:alpha val="75000"/>
              </a:schemeClr>
            </a:glow>
            <a:outerShdw blurRad="50800" dist="38100" dir="2700000" algn="br">
              <a:srgbClr val="000000">
                <a:alpha val="43000"/>
              </a:srgbClr>
            </a:outerShdw>
          </a:effectLst>
        </p:spPr>
      </p:pic>
      <p:pic>
        <p:nvPicPr>
          <p:cNvPr id="11469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982663"/>
            <a:ext cx="3375025"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4" name="Text Box 3"/>
          <p:cNvSpPr txBox="1">
            <a:spLocks noChangeArrowheads="1"/>
          </p:cNvSpPr>
          <p:nvPr/>
        </p:nvSpPr>
        <p:spPr bwMode="auto">
          <a:xfrm>
            <a:off x="407418" y="5494161"/>
            <a:ext cx="3260912" cy="1167836"/>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lIns="80601" tIns="40299" rIns="80601" bIns="40299">
            <a:prstTxWarp prst="textNoShape">
              <a:avLst/>
            </a:prstTxWarp>
            <a:spAutoFit/>
          </a:bodyPr>
          <a:lstStyle/>
          <a:p>
            <a:pPr>
              <a:defRPr/>
            </a:pPr>
            <a:r>
              <a:rPr lang="en-US" sz="1765" dirty="0">
                <a:solidFill>
                  <a:srgbClr val="0000FF"/>
                </a:solidFill>
                <a:latin typeface="Times New Roman" charset="0"/>
                <a:cs typeface="ＭＳ Ｐゴシック" charset="-128"/>
              </a:rPr>
              <a:t>Genealogy</a:t>
            </a:r>
            <a:br>
              <a:rPr lang="en-US" sz="1765" dirty="0">
                <a:solidFill>
                  <a:srgbClr val="0000FF"/>
                </a:solidFill>
                <a:latin typeface="Times New Roman" charset="0"/>
                <a:cs typeface="ＭＳ Ｐゴシック" charset="-128"/>
              </a:rPr>
            </a:br>
            <a:r>
              <a:rPr lang="en-US" sz="1765" dirty="0">
                <a:solidFill>
                  <a:srgbClr val="0000FF"/>
                </a:solidFill>
                <a:latin typeface="Times New Roman" charset="0"/>
                <a:cs typeface="ＭＳ Ｐゴシック" charset="-128"/>
              </a:rPr>
              <a:t>(Church Ceiling, </a:t>
            </a:r>
            <a:br>
              <a:rPr lang="en-US" sz="1765" dirty="0">
                <a:solidFill>
                  <a:srgbClr val="0000FF"/>
                </a:solidFill>
                <a:latin typeface="Times New Roman" charset="0"/>
                <a:cs typeface="ＭＳ Ｐゴシック" charset="-128"/>
              </a:rPr>
            </a:br>
            <a:r>
              <a:rPr lang="en-US" sz="1765" dirty="0">
                <a:solidFill>
                  <a:srgbClr val="0000FF"/>
                </a:solidFill>
                <a:latin typeface="Times New Roman" charset="0"/>
                <a:cs typeface="ＭＳ Ｐゴシック" charset="-128"/>
              </a:rPr>
              <a:t>Santo Domingo, </a:t>
            </a:r>
            <a:br>
              <a:rPr lang="en-US" sz="1765" dirty="0">
                <a:solidFill>
                  <a:srgbClr val="0000FF"/>
                </a:solidFill>
                <a:latin typeface="Times New Roman" charset="0"/>
                <a:cs typeface="ＭＳ Ｐゴシック" charset="-128"/>
              </a:rPr>
            </a:br>
            <a:r>
              <a:rPr lang="en-US" sz="1765" dirty="0">
                <a:solidFill>
                  <a:srgbClr val="0000FF"/>
                </a:solidFill>
                <a:latin typeface="Times New Roman" charset="0"/>
                <a:cs typeface="ＭＳ Ｐゴシック" charset="-128"/>
              </a:rPr>
              <a:t>Oaxaca) </a:t>
            </a:r>
          </a:p>
        </p:txBody>
      </p:sp>
      <p:pic>
        <p:nvPicPr>
          <p:cNvPr id="5" name="Picture 4" descr="church_ceiling"/>
          <p:cNvPicPr>
            <a:picLocks noChangeAspect="1" noChangeArrowheads="1"/>
          </p:cNvPicPr>
          <p:nvPr/>
        </p:nvPicPr>
        <p:blipFill>
          <a:blip r:embed="rId2">
            <a:lum bright="20000" contrast="20000"/>
          </a:blip>
          <a:srcRect/>
          <a:stretch>
            <a:fillRect/>
          </a:stretch>
        </p:blipFill>
        <p:spPr bwMode="auto">
          <a:xfrm>
            <a:off x="212915" y="1154206"/>
            <a:ext cx="3154691" cy="4224618"/>
          </a:xfrm>
          <a:prstGeom prst="rect">
            <a:avLst/>
          </a:prstGeom>
          <a:noFill/>
          <a:effectLst>
            <a:outerShdw blurRad="63500" dist="38099" dir="2700000" algn="ctr" rotWithShape="0">
              <a:srgbClr val="000000">
                <a:alpha val="74998"/>
              </a:srgbClr>
            </a:outerShdw>
          </a:effectLst>
        </p:spPr>
      </p:pic>
      <p:sp>
        <p:nvSpPr>
          <p:cNvPr id="7" name="Text Box 3"/>
          <p:cNvSpPr txBox="1">
            <a:spLocks noChangeArrowheads="1"/>
          </p:cNvSpPr>
          <p:nvPr/>
        </p:nvSpPr>
        <p:spPr bwMode="auto">
          <a:xfrm>
            <a:off x="4553595" y="5651041"/>
            <a:ext cx="3630706" cy="35299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lIns="80601" tIns="40299" rIns="80601" bIns="40299">
            <a:prstTxWarp prst="textNoShape">
              <a:avLst/>
            </a:prstTxWarp>
            <a:spAutoFit/>
          </a:bodyPr>
          <a:lstStyle/>
          <a:p>
            <a:pPr>
              <a:defRPr/>
            </a:pPr>
            <a:r>
              <a:rPr lang="en-US" sz="1765" dirty="0">
                <a:solidFill>
                  <a:srgbClr val="0000FF"/>
                </a:solidFill>
                <a:latin typeface="Times New Roman" charset="0"/>
                <a:cs typeface="ＭＳ Ｐゴシック" charset="-128"/>
              </a:rPr>
              <a:t>Charles Darwin's Family "Tree"</a:t>
            </a:r>
            <a:endParaRPr lang="en-US" sz="1588" dirty="0">
              <a:solidFill>
                <a:srgbClr val="0000FF"/>
              </a:solidFill>
              <a:latin typeface="Times New Roman" charset="0"/>
              <a:cs typeface="ＭＳ Ｐゴシック" charset="-128"/>
            </a:endParaRPr>
          </a:p>
        </p:txBody>
      </p:sp>
      <p:sp>
        <p:nvSpPr>
          <p:cNvPr id="9" name="TextBox 8"/>
          <p:cNvSpPr txBox="1"/>
          <p:nvPr/>
        </p:nvSpPr>
        <p:spPr>
          <a:xfrm>
            <a:off x="1512794" y="302561"/>
            <a:ext cx="6146695" cy="556598"/>
          </a:xfrm>
          <a:prstGeom prst="rect">
            <a:avLst/>
          </a:prstGeom>
          <a:noFill/>
        </p:spPr>
        <p:txBody>
          <a:bodyPr wrap="none" lIns="80619" tIns="40308" rIns="80619" bIns="40308" rtlCol="0">
            <a:spAutoFit/>
          </a:bodyPr>
          <a:lstStyle/>
          <a:p>
            <a:r>
              <a:rPr lang="en-US" sz="3088" dirty="0">
                <a:solidFill>
                  <a:srgbClr val="0000FF"/>
                </a:solidFill>
                <a:effectLst>
                  <a:outerShdw blurRad="50800" dist="38100" dir="2700000" algn="br">
                    <a:srgbClr val="000000">
                      <a:alpha val="43000"/>
                    </a:srgbClr>
                  </a:outerShdw>
                </a:effectLst>
                <a:latin typeface="Times New Roman" charset="0"/>
                <a:cs typeface="ＭＳ Ｐゴシック" charset="-128"/>
              </a:rPr>
              <a:t>Family Trees, Genealogies, Pedigrees</a:t>
            </a:r>
          </a:p>
        </p:txBody>
      </p:sp>
      <p:pic>
        <p:nvPicPr>
          <p:cNvPr id="11" name="Picture 10"/>
          <p:cNvPicPr>
            <a:picLocks noChangeAspect="1"/>
          </p:cNvPicPr>
          <p:nvPr/>
        </p:nvPicPr>
        <p:blipFill>
          <a:blip r:embed="rId3"/>
          <a:stretch>
            <a:fillRect/>
          </a:stretch>
        </p:blipFill>
        <p:spPr>
          <a:xfrm>
            <a:off x="3514659" y="1154209"/>
            <a:ext cx="5450047" cy="4375897"/>
          </a:xfrm>
          <a:prstGeom prst="rect">
            <a:avLst/>
          </a:prstGeom>
          <a:effectLst>
            <a:outerShdw blurRad="50800" dist="38100" dir="2700000" algn="br">
              <a:srgbClr val="000000">
                <a:alpha val="43000"/>
              </a:srgbClr>
            </a:outerShdw>
          </a:effectLst>
        </p:spPr>
      </p:pic>
    </p:spTree>
    <p:extLst>
      <p:ext uri="{BB962C8B-B14F-4D97-AF65-F5344CB8AC3E}">
        <p14:creationId xmlns:p14="http://schemas.microsoft.com/office/powerpoint/2010/main" val="373791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extBox 9"/>
          <p:cNvSpPr txBox="1">
            <a:spLocks noChangeArrowheads="1"/>
          </p:cNvSpPr>
          <p:nvPr/>
        </p:nvSpPr>
        <p:spPr bwMode="auto">
          <a:xfrm rot="-5400000">
            <a:off x="-1108682" y="1894681"/>
            <a:ext cx="2896721" cy="40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en-US" sz="1059">
                <a:solidFill>
                  <a:srgbClr val="000000"/>
                </a:solidFill>
              </a:rPr>
              <a:t>http://phylogenomics.blogspot.com/2008/06/top-five-metaphors-darwin-considered.html</a:t>
            </a:r>
          </a:p>
        </p:txBody>
      </p:sp>
      <p:pic>
        <p:nvPicPr>
          <p:cNvPr id="38297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710" y="1479177"/>
            <a:ext cx="2633382" cy="197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79" name="TextBox 4"/>
          <p:cNvSpPr txBox="1">
            <a:spLocks noChangeArrowheads="1"/>
          </p:cNvSpPr>
          <p:nvPr/>
        </p:nvSpPr>
        <p:spPr bwMode="auto">
          <a:xfrm>
            <a:off x="582706" y="168089"/>
            <a:ext cx="3188152" cy="42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en-US" sz="2206" b="1">
                <a:solidFill>
                  <a:srgbClr val="000000"/>
                </a:solidFill>
              </a:rPr>
              <a:t>The Watershed of Life </a:t>
            </a:r>
            <a:endParaRPr lang="en-US" altLang="en-US" sz="2206" b="1">
              <a:solidFill>
                <a:srgbClr val="000000"/>
              </a:solidFill>
              <a:latin typeface="Times" charset="0"/>
            </a:endParaRPr>
          </a:p>
        </p:txBody>
      </p:sp>
      <p:pic>
        <p:nvPicPr>
          <p:cNvPr id="3829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353" y="3709147"/>
            <a:ext cx="3333750" cy="22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4824" y="1547813"/>
            <a:ext cx="4953000" cy="443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82" name="TextBox 7"/>
          <p:cNvSpPr txBox="1">
            <a:spLocks noChangeArrowheads="1"/>
          </p:cNvSpPr>
          <p:nvPr/>
        </p:nvSpPr>
        <p:spPr bwMode="auto">
          <a:xfrm>
            <a:off x="593912" y="627529"/>
            <a:ext cx="6016041" cy="109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en-US" sz="2206">
                <a:solidFill>
                  <a:srgbClr val="000000"/>
                </a:solidFill>
                <a:latin typeface="Times" charset="0"/>
              </a:rPr>
              <a:t>Jonathan Eisen in his Tree of Life Blog on </a:t>
            </a:r>
            <a:br>
              <a:rPr lang="en-US" altLang="en-US" sz="2206">
                <a:solidFill>
                  <a:srgbClr val="000000"/>
                </a:solidFill>
                <a:latin typeface="Times" charset="0"/>
              </a:rPr>
            </a:br>
            <a:r>
              <a:rPr lang="en-US" altLang="en-US" sz="2206" i="1">
                <a:solidFill>
                  <a:srgbClr val="000000"/>
                </a:solidFill>
                <a:latin typeface="Times" charset="0"/>
              </a:rPr>
              <a:t>"Top Five Metaphors Charles Darwin Considered"</a:t>
            </a:r>
            <a:r>
              <a:rPr lang="en-US" altLang="en-US" sz="2206">
                <a:solidFill>
                  <a:srgbClr val="000000"/>
                </a:solidFill>
                <a:latin typeface="Times" charset="0"/>
              </a:rPr>
              <a:t> </a:t>
            </a:r>
          </a:p>
          <a:p>
            <a:pPr eaLnBrk="1" hangingPunct="1"/>
            <a:endParaRPr lang="en-US" altLang="en-US" sz="2206">
              <a:solidFill>
                <a:srgbClr val="000000"/>
              </a:solidFill>
            </a:endParaRPr>
          </a:p>
        </p:txBody>
      </p:sp>
      <p:sp>
        <p:nvSpPr>
          <p:cNvPr id="10" name="Donut 9"/>
          <p:cNvSpPr/>
          <p:nvPr/>
        </p:nvSpPr>
        <p:spPr bwMode="auto">
          <a:xfrm>
            <a:off x="2812677" y="3933265"/>
            <a:ext cx="829235" cy="862853"/>
          </a:xfrm>
          <a:prstGeom prst="donut">
            <a:avLst>
              <a:gd name="adj" fmla="val 1583"/>
            </a:avLst>
          </a:prstGeom>
          <a:solidFill>
            <a:srgbClr val="FF6600"/>
          </a:solidFill>
          <a:ln w="9525" cap="flat" cmpd="sng" algn="ctr">
            <a:solidFill>
              <a:srgbClr val="FF6600"/>
            </a:solidFill>
            <a:prstDash val="solid"/>
            <a:round/>
            <a:headEnd type="none" w="med" len="med"/>
            <a:tailEnd type="none" w="med" len="med"/>
          </a:ln>
          <a:effectLst/>
        </p:spPr>
        <p:txBody>
          <a:bodyPr lIns="80472" tIns="40234" rIns="80472" bIns="40234"/>
          <a:lstStyle/>
          <a:p>
            <a:pPr defTabSz="803687">
              <a:defRPr/>
            </a:pPr>
            <a:endParaRPr lang="en-US" sz="2206">
              <a:solidFill>
                <a:srgbClr val="000000"/>
              </a:solidFill>
              <a:ea typeface="ＭＳ Ｐゴシック" charset="0"/>
              <a:cs typeface="ＭＳ Ｐゴシック" charset="0"/>
            </a:endParaRPr>
          </a:p>
        </p:txBody>
      </p:sp>
      <p:cxnSp>
        <p:nvCxnSpPr>
          <p:cNvPr id="382984" name="Straight Connector 11"/>
          <p:cNvCxnSpPr>
            <a:cxnSpLocks noChangeShapeType="1"/>
            <a:endCxn id="10" idx="0"/>
          </p:cNvCxnSpPr>
          <p:nvPr/>
        </p:nvCxnSpPr>
        <p:spPr bwMode="auto">
          <a:xfrm rot="5400000">
            <a:off x="2386853" y="2442882"/>
            <a:ext cx="2330824" cy="649941"/>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382985" name="Straight Connector 13"/>
          <p:cNvCxnSpPr>
            <a:cxnSpLocks noChangeShapeType="1"/>
            <a:endCxn id="10" idx="4"/>
          </p:cNvCxnSpPr>
          <p:nvPr/>
        </p:nvCxnSpPr>
        <p:spPr bwMode="auto">
          <a:xfrm rot="16200000" flipV="1">
            <a:off x="2969559" y="5053853"/>
            <a:ext cx="1165412" cy="649941"/>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sp>
        <p:nvSpPr>
          <p:cNvPr id="382986" name="TextBox 16"/>
          <p:cNvSpPr txBox="1">
            <a:spLocks noChangeArrowheads="1"/>
          </p:cNvSpPr>
          <p:nvPr/>
        </p:nvSpPr>
        <p:spPr bwMode="auto">
          <a:xfrm>
            <a:off x="134471" y="6163236"/>
            <a:ext cx="9015067" cy="42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en-US" sz="2206">
                <a:solidFill>
                  <a:srgbClr val="000000"/>
                </a:solidFill>
                <a:latin typeface="Times" charset="0"/>
              </a:rPr>
              <a:t>Meeting of the meeting of Solimões and Negro rivers at Origin of the Amazon</a:t>
            </a:r>
          </a:p>
        </p:txBody>
      </p:sp>
      <p:sp>
        <p:nvSpPr>
          <p:cNvPr id="382987" name="Rectangle 18"/>
          <p:cNvSpPr>
            <a:spLocks noChangeArrowheads="1"/>
          </p:cNvSpPr>
          <p:nvPr/>
        </p:nvSpPr>
        <p:spPr bwMode="auto">
          <a:xfrm rot="5400000">
            <a:off x="6208059" y="4143354"/>
            <a:ext cx="5429250" cy="25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en-US" sz="1147">
                <a:solidFill>
                  <a:srgbClr val="000000"/>
                </a:solidFill>
              </a:rPr>
              <a:t>http://www.southcom.mil/appssc/files/Blogs/633600980055909252.jpg</a:t>
            </a:r>
          </a:p>
        </p:txBody>
      </p:sp>
    </p:spTree>
    <p:extLst>
      <p:ext uri="{BB962C8B-B14F-4D97-AF65-F5344CB8AC3E}">
        <p14:creationId xmlns:p14="http://schemas.microsoft.com/office/powerpoint/2010/main" val="1046309340"/>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616324" y="445442"/>
            <a:ext cx="3790828" cy="511574"/>
          </a:xfrm>
          <a:prstGeom prst="rect">
            <a:avLst/>
          </a:prstGeom>
          <a:noFill/>
          <a:ln w="9525">
            <a:noFill/>
            <a:miter lim="800000"/>
            <a:headEnd/>
            <a:tailEnd/>
          </a:ln>
        </p:spPr>
        <p:txBody>
          <a:bodyPr wrap="none" lIns="89812" tIns="44906" rIns="89812" bIns="44906">
            <a:prstTxWarp prst="textNoShape">
              <a:avLst/>
            </a:prstTxWarp>
            <a:spAutoFit/>
          </a:bodyPr>
          <a:lstStyle/>
          <a:p>
            <a:r>
              <a:rPr lang="en-US" sz="2735" dirty="0">
                <a:solidFill>
                  <a:srgbClr val="800000"/>
                </a:solidFill>
                <a:latin typeface="Arial" pitchFamily="-65" charset="0"/>
                <a:ea typeface=""/>
              </a:rPr>
              <a:t>THE POTATO OF LIFE</a:t>
            </a:r>
            <a:endParaRPr lang="en-US" sz="2206" dirty="0">
              <a:solidFill>
                <a:srgbClr val="800000"/>
              </a:solidFill>
              <a:latin typeface="Arial" pitchFamily="-65" charset="0"/>
              <a:ea typeface=""/>
            </a:endParaRPr>
          </a:p>
        </p:txBody>
      </p:sp>
      <p:pic>
        <p:nvPicPr>
          <p:cNvPr id="91139" name="Picture 3" descr="tubercule"/>
          <p:cNvPicPr>
            <a:picLocks noChangeAspect="1" noChangeArrowheads="1"/>
          </p:cNvPicPr>
          <p:nvPr/>
        </p:nvPicPr>
        <p:blipFill>
          <a:blip r:embed="rId4"/>
          <a:srcRect/>
          <a:stretch>
            <a:fillRect/>
          </a:stretch>
        </p:blipFill>
        <p:spPr bwMode="auto">
          <a:xfrm>
            <a:off x="5035650" y="1329298"/>
            <a:ext cx="2875709" cy="5307386"/>
          </a:xfrm>
          <a:prstGeom prst="rect">
            <a:avLst/>
          </a:prstGeom>
          <a:noFill/>
          <a:ln w="9525">
            <a:noFill/>
            <a:miter lim="800000"/>
            <a:headEnd/>
            <a:tailEnd/>
          </a:ln>
        </p:spPr>
      </p:pic>
      <p:sp>
        <p:nvSpPr>
          <p:cNvPr id="138244" name="Text Box 4"/>
          <p:cNvSpPr txBox="1">
            <a:spLocks noChangeArrowheads="1"/>
          </p:cNvSpPr>
          <p:nvPr/>
        </p:nvSpPr>
        <p:spPr bwMode="auto">
          <a:xfrm>
            <a:off x="7442216" y="979116"/>
            <a:ext cx="1595227" cy="430141"/>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algn="ctr">
              <a:defRPr/>
            </a:pPr>
            <a:r>
              <a:rPr lang="en-US" sz="2206">
                <a:solidFill>
                  <a:srgbClr val="400080"/>
                </a:solidFill>
                <a:latin typeface="Arial" pitchFamily="-108" charset="0"/>
                <a:ea typeface=""/>
              </a:rPr>
              <a:t>Eukaryotes</a:t>
            </a:r>
          </a:p>
        </p:txBody>
      </p:sp>
      <p:sp>
        <p:nvSpPr>
          <p:cNvPr id="138245" name="Rectangle 5"/>
          <p:cNvSpPr>
            <a:spLocks noChangeArrowheads="1"/>
          </p:cNvSpPr>
          <p:nvPr/>
        </p:nvSpPr>
        <p:spPr bwMode="auto">
          <a:xfrm>
            <a:off x="670953" y="1466570"/>
            <a:ext cx="3721753" cy="1448497"/>
          </a:xfrm>
          <a:prstGeom prst="rect">
            <a:avLst/>
          </a:prstGeom>
          <a:solidFill>
            <a:schemeClr val="bg2">
              <a:lumMod val="20000"/>
              <a:lumOff val="80000"/>
            </a:schemeClr>
          </a:solidFill>
          <a:ln w="9525">
            <a:noFill/>
            <a:miter lim="800000"/>
            <a:headEnd/>
            <a:tailEnd/>
          </a:ln>
          <a:effectLst/>
        </p:spPr>
        <p:txBody>
          <a:bodyPr lIns="89812" tIns="44906" rIns="89812" bIns="44906">
            <a:prstTxWarp prst="textNoShape">
              <a:avLst/>
            </a:prstTxWarp>
            <a:spAutoFit/>
          </a:bodyPr>
          <a:lstStyle/>
          <a:p>
            <a:pPr>
              <a:defRPr/>
            </a:pPr>
            <a:r>
              <a:rPr lang="en-US" sz="2206">
                <a:solidFill>
                  <a:prstClr val="black"/>
                </a:solidFill>
                <a:latin typeface="Arial" pitchFamily="-108" charset="0"/>
                <a:ea typeface=""/>
              </a:rPr>
              <a:t>Successive independent crystallization of the three domains of life from a population of pre-cells </a:t>
            </a:r>
          </a:p>
        </p:txBody>
      </p:sp>
      <p:sp>
        <p:nvSpPr>
          <p:cNvPr id="138246" name="Text Box 6"/>
          <p:cNvSpPr txBox="1">
            <a:spLocks noChangeArrowheads="1"/>
          </p:cNvSpPr>
          <p:nvPr/>
        </p:nvSpPr>
        <p:spPr bwMode="auto">
          <a:xfrm>
            <a:off x="6232322" y="876861"/>
            <a:ext cx="1234552" cy="430141"/>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algn="ctr">
              <a:defRPr/>
            </a:pPr>
            <a:r>
              <a:rPr lang="en-US" sz="2206">
                <a:solidFill>
                  <a:srgbClr val="400080"/>
                </a:solidFill>
                <a:latin typeface="Arial" pitchFamily="-108" charset="0"/>
                <a:ea typeface=""/>
              </a:rPr>
              <a:t>Archaea</a:t>
            </a:r>
          </a:p>
        </p:txBody>
      </p:sp>
      <p:sp>
        <p:nvSpPr>
          <p:cNvPr id="138247" name="Text Box 7"/>
          <p:cNvSpPr txBox="1">
            <a:spLocks noChangeArrowheads="1"/>
          </p:cNvSpPr>
          <p:nvPr/>
        </p:nvSpPr>
        <p:spPr bwMode="auto">
          <a:xfrm>
            <a:off x="4871825" y="952505"/>
            <a:ext cx="1218522" cy="430141"/>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algn="ctr">
              <a:defRPr/>
            </a:pPr>
            <a:r>
              <a:rPr lang="en-US" sz="2206">
                <a:solidFill>
                  <a:srgbClr val="400080"/>
                </a:solidFill>
                <a:latin typeface="Arial" pitchFamily="-108" charset="0"/>
                <a:ea typeface=""/>
              </a:rPr>
              <a:t>Bacteria</a:t>
            </a:r>
          </a:p>
        </p:txBody>
      </p:sp>
      <p:sp>
        <p:nvSpPr>
          <p:cNvPr id="138248" name="Text Box 8"/>
          <p:cNvSpPr txBox="1">
            <a:spLocks noChangeArrowheads="1"/>
          </p:cNvSpPr>
          <p:nvPr/>
        </p:nvSpPr>
        <p:spPr bwMode="auto">
          <a:xfrm>
            <a:off x="4570244" y="2256585"/>
            <a:ext cx="1091884" cy="769593"/>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algn="ctr">
              <a:defRPr/>
            </a:pPr>
            <a:r>
              <a:rPr lang="en-US" sz="2206">
                <a:solidFill>
                  <a:srgbClr val="400080"/>
                </a:solidFill>
                <a:latin typeface="Arial" pitchFamily="-108" charset="0"/>
                <a:ea typeface=""/>
              </a:rPr>
              <a:t>extinct </a:t>
            </a:r>
          </a:p>
          <a:p>
            <a:pPr algn="ctr">
              <a:defRPr/>
            </a:pPr>
            <a:r>
              <a:rPr lang="en-US" sz="2206">
                <a:solidFill>
                  <a:srgbClr val="400080"/>
                </a:solidFill>
                <a:latin typeface="Arial" pitchFamily="-108" charset="0"/>
                <a:ea typeface=""/>
              </a:rPr>
              <a:t>lineage</a:t>
            </a:r>
          </a:p>
        </p:txBody>
      </p:sp>
      <p:sp>
        <p:nvSpPr>
          <p:cNvPr id="91145" name="Line 9"/>
          <p:cNvSpPr>
            <a:spLocks noChangeShapeType="1"/>
          </p:cNvSpPr>
          <p:nvPr/>
        </p:nvSpPr>
        <p:spPr bwMode="auto">
          <a:xfrm flipH="1">
            <a:off x="7070913" y="1333500"/>
            <a:ext cx="56029" cy="381000"/>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endParaRPr lang="en-US" sz="2206">
              <a:solidFill>
                <a:prstClr val="black"/>
              </a:solidFill>
              <a:latin typeface="Arial" pitchFamily="-65" charset="0"/>
              <a:ea typeface=""/>
            </a:endParaRPr>
          </a:p>
        </p:txBody>
      </p:sp>
      <p:sp>
        <p:nvSpPr>
          <p:cNvPr id="91146" name="Line 10"/>
          <p:cNvSpPr>
            <a:spLocks noChangeShapeType="1"/>
          </p:cNvSpPr>
          <p:nvPr/>
        </p:nvSpPr>
        <p:spPr bwMode="auto">
          <a:xfrm>
            <a:off x="5916709" y="1322297"/>
            <a:ext cx="672353" cy="616324"/>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endParaRPr lang="en-US" sz="2206">
              <a:solidFill>
                <a:prstClr val="black"/>
              </a:solidFill>
              <a:latin typeface="Arial" pitchFamily="-65" charset="0"/>
              <a:ea typeface=""/>
            </a:endParaRPr>
          </a:p>
        </p:txBody>
      </p:sp>
      <p:sp>
        <p:nvSpPr>
          <p:cNvPr id="91147" name="Rectangle 11"/>
          <p:cNvSpPr>
            <a:spLocks noChangeArrowheads="1"/>
          </p:cNvSpPr>
          <p:nvPr/>
        </p:nvSpPr>
        <p:spPr bwMode="auto">
          <a:xfrm rot="5400000">
            <a:off x="6750682" y="4217701"/>
            <a:ext cx="2769587" cy="307993"/>
          </a:xfrm>
          <a:prstGeom prst="rect">
            <a:avLst/>
          </a:prstGeom>
          <a:noFill/>
          <a:ln w="9525">
            <a:noFill/>
            <a:miter lim="800000"/>
            <a:headEnd/>
            <a:tailEnd/>
          </a:ln>
        </p:spPr>
        <p:txBody>
          <a:bodyPr wrap="none" lIns="89812" tIns="44906" rIns="89812" bIns="44906">
            <a:prstTxWarp prst="textNoShape">
              <a:avLst/>
            </a:prstTxWarp>
            <a:spAutoFit/>
          </a:bodyPr>
          <a:lstStyle/>
          <a:p>
            <a:r>
              <a:rPr lang="en-US" sz="1412" dirty="0">
                <a:solidFill>
                  <a:srgbClr val="000000"/>
                </a:solidFill>
                <a:latin typeface="Arial" pitchFamily="-65" charset="0"/>
                <a:ea typeface=""/>
              </a:rPr>
              <a:t>photo from </a:t>
            </a:r>
            <a:r>
              <a:rPr lang="en-US" sz="1412" dirty="0" err="1">
                <a:solidFill>
                  <a:srgbClr val="000000"/>
                </a:solidFill>
                <a:latin typeface="Arial" pitchFamily="-65" charset="0"/>
                <a:ea typeface=""/>
              </a:rPr>
              <a:t>www.sonnentaler.net</a:t>
            </a:r>
            <a:endParaRPr lang="en-US" sz="1412" dirty="0">
              <a:solidFill>
                <a:srgbClr val="000000"/>
              </a:solidFill>
              <a:latin typeface="Arial" pitchFamily="-65" charset="0"/>
              <a:ea typeface=""/>
            </a:endParaRPr>
          </a:p>
        </p:txBody>
      </p:sp>
      <p:sp>
        <p:nvSpPr>
          <p:cNvPr id="138252" name="Text Box 12"/>
          <p:cNvSpPr txBox="1">
            <a:spLocks noChangeArrowheads="1"/>
          </p:cNvSpPr>
          <p:nvPr/>
        </p:nvSpPr>
        <p:spPr bwMode="auto">
          <a:xfrm>
            <a:off x="428625" y="4179799"/>
            <a:ext cx="4333876" cy="2481023"/>
          </a:xfrm>
          <a:prstGeom prst="rect">
            <a:avLst/>
          </a:prstGeom>
          <a:solidFill>
            <a:schemeClr val="accent3">
              <a:lumMod val="85000"/>
            </a:schemeClr>
          </a:solidFill>
          <a:ln w="9525">
            <a:solidFill>
              <a:srgbClr val="800000"/>
            </a:solidFill>
            <a:miter lim="800000"/>
            <a:headEnd/>
            <a:tailEnd/>
          </a:ln>
          <a:effectLst/>
        </p:spPr>
        <p:txBody>
          <a:bodyPr lIns="89812" tIns="44906" rIns="89812" bIns="44906">
            <a:prstTxWarp prst="textNoShape">
              <a:avLst/>
            </a:prstTxWarp>
            <a:spAutoFit/>
          </a:bodyPr>
          <a:lstStyle/>
          <a:p>
            <a:pPr>
              <a:defRPr/>
            </a:pPr>
            <a:r>
              <a:rPr lang="en-US" sz="1412" dirty="0" err="1">
                <a:solidFill>
                  <a:prstClr val="black"/>
                </a:solidFill>
                <a:latin typeface="Arial" pitchFamily="-108" charset="0"/>
                <a:ea typeface=""/>
              </a:rPr>
              <a:t>Glansdorff</a:t>
            </a:r>
            <a:r>
              <a:rPr lang="en-US" sz="1412" dirty="0">
                <a:solidFill>
                  <a:prstClr val="black"/>
                </a:solidFill>
                <a:latin typeface="Arial" pitchFamily="-108" charset="0"/>
                <a:ea typeface=""/>
              </a:rPr>
              <a:t> N, </a:t>
            </a:r>
            <a:r>
              <a:rPr lang="en-US" sz="1412" dirty="0" err="1">
                <a:solidFill>
                  <a:prstClr val="black"/>
                </a:solidFill>
                <a:latin typeface="Arial" pitchFamily="-108" charset="0"/>
                <a:ea typeface=""/>
              </a:rPr>
              <a:t>Xu</a:t>
            </a:r>
            <a:r>
              <a:rPr lang="en-US" sz="1412" dirty="0">
                <a:solidFill>
                  <a:prstClr val="black"/>
                </a:solidFill>
                <a:latin typeface="Arial" pitchFamily="-108" charset="0"/>
                <a:ea typeface=""/>
              </a:rPr>
              <a:t> Y, </a:t>
            </a:r>
            <a:r>
              <a:rPr lang="en-US" sz="1412" dirty="0" err="1">
                <a:solidFill>
                  <a:prstClr val="black"/>
                </a:solidFill>
                <a:latin typeface="Arial" pitchFamily="-108" charset="0"/>
                <a:ea typeface=""/>
              </a:rPr>
              <a:t>Labedan</a:t>
            </a:r>
            <a:r>
              <a:rPr lang="en-US" sz="1412" dirty="0">
                <a:solidFill>
                  <a:prstClr val="black"/>
                </a:solidFill>
                <a:latin typeface="Arial" pitchFamily="-108" charset="0"/>
                <a:ea typeface=""/>
              </a:rPr>
              <a:t> B: </a:t>
            </a:r>
            <a:r>
              <a:rPr lang="en-US" sz="1412" i="1" dirty="0">
                <a:solidFill>
                  <a:prstClr val="black"/>
                </a:solidFill>
                <a:latin typeface="Arial" pitchFamily="-108" charset="0"/>
                <a:ea typeface=""/>
              </a:rPr>
              <a:t>The Last Universal Common Ancestor: emergence, constitution and genetic legacy of an elusive forerunner. </a:t>
            </a:r>
            <a:r>
              <a:rPr lang="en-US" sz="1412" dirty="0">
                <a:solidFill>
                  <a:prstClr val="black"/>
                </a:solidFill>
                <a:latin typeface="Arial" pitchFamily="-108" charset="0"/>
                <a:ea typeface=""/>
              </a:rPr>
              <a:t/>
            </a:r>
            <a:br>
              <a:rPr lang="en-US" sz="1412" dirty="0">
                <a:solidFill>
                  <a:prstClr val="black"/>
                </a:solidFill>
                <a:latin typeface="Arial" pitchFamily="-108" charset="0"/>
                <a:ea typeface=""/>
              </a:rPr>
            </a:br>
            <a:r>
              <a:rPr lang="en-US" sz="1412" i="1" dirty="0" err="1">
                <a:solidFill>
                  <a:prstClr val="black"/>
                </a:solidFill>
                <a:latin typeface="Arial" pitchFamily="-108" charset="0"/>
                <a:ea typeface=""/>
              </a:rPr>
              <a:t>Biol</a:t>
            </a:r>
            <a:r>
              <a:rPr lang="en-US" sz="1412" i="1" dirty="0">
                <a:solidFill>
                  <a:prstClr val="black"/>
                </a:solidFill>
                <a:latin typeface="Arial" pitchFamily="-108" charset="0"/>
                <a:ea typeface=""/>
              </a:rPr>
              <a:t> Direct </a:t>
            </a:r>
            <a:r>
              <a:rPr lang="en-US" sz="1412" dirty="0">
                <a:solidFill>
                  <a:prstClr val="black"/>
                </a:solidFill>
                <a:latin typeface="Arial" pitchFamily="-108" charset="0"/>
                <a:ea typeface=""/>
              </a:rPr>
              <a:t>2008, </a:t>
            </a:r>
            <a:r>
              <a:rPr lang="en-US" sz="1412" b="1" dirty="0">
                <a:solidFill>
                  <a:prstClr val="black"/>
                </a:solidFill>
                <a:latin typeface="Arial" pitchFamily="-108" charset="0"/>
                <a:ea typeface=""/>
              </a:rPr>
              <a:t>3</a:t>
            </a:r>
            <a:r>
              <a:rPr lang="en-US" sz="1412" dirty="0">
                <a:solidFill>
                  <a:prstClr val="black"/>
                </a:solidFill>
                <a:latin typeface="Arial" pitchFamily="-108" charset="0"/>
                <a:ea typeface=""/>
              </a:rPr>
              <a:t>:29. </a:t>
            </a:r>
            <a:br>
              <a:rPr lang="en-US" sz="1412" dirty="0">
                <a:solidFill>
                  <a:prstClr val="black"/>
                </a:solidFill>
                <a:latin typeface="Arial" pitchFamily="-108" charset="0"/>
                <a:ea typeface=""/>
              </a:rPr>
            </a:br>
            <a:endParaRPr lang="en-US" sz="1412" dirty="0">
              <a:solidFill>
                <a:prstClr val="black"/>
              </a:solidFill>
              <a:latin typeface="Arial" pitchFamily="-108" charset="0"/>
              <a:ea typeface=""/>
            </a:endParaRPr>
          </a:p>
          <a:p>
            <a:pPr>
              <a:defRPr/>
            </a:pPr>
            <a:r>
              <a:rPr lang="en-US" sz="1412" dirty="0" err="1">
                <a:solidFill>
                  <a:prstClr val="black"/>
                </a:solidFill>
                <a:latin typeface="Arial" pitchFamily="-108" charset="0"/>
                <a:ea typeface=""/>
              </a:rPr>
              <a:t>Kandler</a:t>
            </a:r>
            <a:r>
              <a:rPr lang="en-US" sz="1412" dirty="0">
                <a:solidFill>
                  <a:prstClr val="black"/>
                </a:solidFill>
                <a:latin typeface="Arial" pitchFamily="-108" charset="0"/>
                <a:ea typeface=""/>
              </a:rPr>
              <a:t> O (1994) </a:t>
            </a:r>
            <a:r>
              <a:rPr lang="en-US" sz="1412" i="1" dirty="0">
                <a:solidFill>
                  <a:prstClr val="black"/>
                </a:solidFill>
                <a:latin typeface="Arial" pitchFamily="-108" charset="0"/>
                <a:ea typeface=""/>
              </a:rPr>
              <a:t>The early diversification of life</a:t>
            </a:r>
            <a:r>
              <a:rPr lang="en-US" sz="1412" dirty="0">
                <a:solidFill>
                  <a:prstClr val="black"/>
                </a:solidFill>
                <a:latin typeface="Arial" pitchFamily="-108" charset="0"/>
                <a:ea typeface=""/>
              </a:rPr>
              <a:t>. In </a:t>
            </a:r>
            <a:r>
              <a:rPr lang="en-US" sz="1412" i="1" dirty="0">
                <a:solidFill>
                  <a:prstClr val="black"/>
                </a:solidFill>
                <a:latin typeface="Arial" pitchFamily="-108" charset="0"/>
                <a:ea typeface=""/>
              </a:rPr>
              <a:t>Early Life on Earth,</a:t>
            </a:r>
            <a:r>
              <a:rPr lang="en-US" sz="1412" dirty="0">
                <a:solidFill>
                  <a:prstClr val="black"/>
                </a:solidFill>
                <a:latin typeface="Arial" pitchFamily="-108" charset="0"/>
                <a:ea typeface=""/>
              </a:rPr>
              <a:t> </a:t>
            </a:r>
            <a:r>
              <a:rPr lang="en-US" sz="1412" i="1" dirty="0">
                <a:solidFill>
                  <a:prstClr val="black"/>
                </a:solidFill>
                <a:latin typeface="Arial" pitchFamily="-108" charset="0"/>
                <a:ea typeface=""/>
              </a:rPr>
              <a:t>Nobel Symposium</a:t>
            </a:r>
            <a:r>
              <a:rPr lang="en-US" sz="1412" dirty="0">
                <a:solidFill>
                  <a:prstClr val="black"/>
                </a:solidFill>
                <a:latin typeface="Arial" pitchFamily="-108" charset="0"/>
                <a:ea typeface=""/>
              </a:rPr>
              <a:t>, vol. 84, pp. 152-509: Columbia Univ. Press.</a:t>
            </a:r>
          </a:p>
          <a:p>
            <a:pPr>
              <a:defRPr/>
            </a:pPr>
            <a:r>
              <a:rPr lang="en-US" sz="1412" dirty="0">
                <a:solidFill>
                  <a:prstClr val="black"/>
                </a:solidFill>
                <a:latin typeface="Arial" pitchFamily="-108" charset="0"/>
                <a:ea typeface=""/>
              </a:rPr>
              <a:t> </a:t>
            </a:r>
            <a:br>
              <a:rPr lang="en-US" sz="1412" dirty="0">
                <a:solidFill>
                  <a:prstClr val="black"/>
                </a:solidFill>
                <a:latin typeface="Arial" pitchFamily="-108" charset="0"/>
                <a:ea typeface=""/>
              </a:rPr>
            </a:br>
            <a:r>
              <a:rPr lang="en-US" sz="1412" dirty="0" err="1">
                <a:solidFill>
                  <a:prstClr val="black"/>
                </a:solidFill>
                <a:latin typeface="Arial" pitchFamily="-108" charset="0"/>
                <a:ea typeface=""/>
              </a:rPr>
              <a:t>Woese</a:t>
            </a:r>
            <a:r>
              <a:rPr lang="en-US" sz="1412" dirty="0">
                <a:solidFill>
                  <a:prstClr val="black"/>
                </a:solidFill>
                <a:latin typeface="Arial" pitchFamily="-108" charset="0"/>
                <a:ea typeface=""/>
              </a:rPr>
              <a:t> CR (2002) </a:t>
            </a:r>
            <a:r>
              <a:rPr lang="en-US" sz="1412" i="1" dirty="0">
                <a:solidFill>
                  <a:prstClr val="black"/>
                </a:solidFill>
                <a:latin typeface="Arial" pitchFamily="-108" charset="0"/>
                <a:ea typeface=""/>
              </a:rPr>
              <a:t>On the evolution of cells</a:t>
            </a:r>
            <a:r>
              <a:rPr lang="en-US" sz="1412" dirty="0">
                <a:solidFill>
                  <a:prstClr val="black"/>
                </a:solidFill>
                <a:latin typeface="Arial" pitchFamily="-108" charset="0"/>
                <a:ea typeface=""/>
              </a:rPr>
              <a:t>. </a:t>
            </a:r>
            <a:r>
              <a:rPr lang="en-US" sz="1412" i="1" dirty="0">
                <a:solidFill>
                  <a:prstClr val="black"/>
                </a:solidFill>
                <a:latin typeface="Arial" pitchFamily="-108" charset="0"/>
                <a:ea typeface=""/>
              </a:rPr>
              <a:t>PNAS</a:t>
            </a:r>
            <a:r>
              <a:rPr lang="en-US" sz="1412" dirty="0">
                <a:solidFill>
                  <a:prstClr val="black"/>
                </a:solidFill>
                <a:latin typeface="Arial" pitchFamily="-108" charset="0"/>
                <a:ea typeface=""/>
              </a:rPr>
              <a:t> 99: 8742-7 </a:t>
            </a:r>
            <a:endParaRPr lang="en-US" sz="2206" dirty="0">
              <a:solidFill>
                <a:prstClr val="black"/>
              </a:solidFill>
              <a:latin typeface="Arial" pitchFamily="-108" charset="0"/>
              <a:ea typeface=""/>
            </a:endParaRPr>
          </a:p>
        </p:txBody>
      </p:sp>
      <p:sp>
        <p:nvSpPr>
          <p:cNvPr id="91149" name="Line 15"/>
          <p:cNvSpPr>
            <a:spLocks noChangeShapeType="1"/>
          </p:cNvSpPr>
          <p:nvPr/>
        </p:nvSpPr>
        <p:spPr bwMode="auto">
          <a:xfrm rot="2687547" flipH="1">
            <a:off x="7781085" y="1397935"/>
            <a:ext cx="58831" cy="801221"/>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endParaRPr lang="en-US" sz="2206">
              <a:solidFill>
                <a:prstClr val="black"/>
              </a:solidFill>
              <a:latin typeface="Arial" pitchFamily="-65" charset="0"/>
              <a:ea typeface=""/>
            </a:endParaRPr>
          </a:p>
        </p:txBody>
      </p:sp>
      <p:sp>
        <p:nvSpPr>
          <p:cNvPr id="91150" name="Line 16"/>
          <p:cNvSpPr>
            <a:spLocks noChangeShapeType="1"/>
          </p:cNvSpPr>
          <p:nvPr/>
        </p:nvSpPr>
        <p:spPr bwMode="auto">
          <a:xfrm rot="18375992" flipH="1">
            <a:off x="5137897" y="3017184"/>
            <a:ext cx="224118" cy="319368"/>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endParaRPr lang="en-US" sz="2206">
              <a:solidFill>
                <a:prstClr val="black"/>
              </a:solidFill>
              <a:latin typeface="Arial" pitchFamily="-65" charset="0"/>
              <a:ea typeface=""/>
            </a:endParaRPr>
          </a:p>
        </p:txBody>
      </p:sp>
    </p:spTree>
    <p:extLst>
      <p:ext uri="{BB962C8B-B14F-4D97-AF65-F5344CB8AC3E}">
        <p14:creationId xmlns:p14="http://schemas.microsoft.com/office/powerpoint/2010/main" val="2138865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Gleam">
  <a:themeElements>
    <a:clrScheme name="">
      <a:dk1>
        <a:srgbClr val="FFFFFF"/>
      </a:dk1>
      <a:lt1>
        <a:srgbClr val="FFFFFF"/>
      </a:lt1>
      <a:dk2>
        <a:srgbClr val="FFFF99"/>
      </a:dk2>
      <a:lt2>
        <a:srgbClr val="005A58"/>
      </a:lt2>
      <a:accent1>
        <a:srgbClr val="006462"/>
      </a:accent1>
      <a:accent2>
        <a:srgbClr val="6D6FC7"/>
      </a:accent2>
      <a:accent3>
        <a:srgbClr val="FFFFFF"/>
      </a:accent3>
      <a:accent4>
        <a:srgbClr val="DADADA"/>
      </a:accent4>
      <a:accent5>
        <a:srgbClr val="AAB8B7"/>
      </a:accent5>
      <a:accent6>
        <a:srgbClr val="6264B4"/>
      </a:accent6>
      <a:hlink>
        <a:srgbClr val="00FFFF"/>
      </a:hlink>
      <a:folHlink>
        <a:srgbClr val="00FF00"/>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4"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Gleam 4">
        <a:dk1>
          <a:srgbClr val="000000"/>
        </a:dk1>
        <a:lt1>
          <a:srgbClr val="FFFFFF"/>
        </a:lt1>
        <a:dk2>
          <a:srgbClr val="191919"/>
        </a:dk2>
        <a:lt2>
          <a:srgbClr val="B3B3B3"/>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6.xml><?xml version="1.0" encoding="utf-8"?>
<a:themeOverride xmlns:a="http://schemas.openxmlformats.org/drawingml/2006/main">
  <a:clrScheme name="">
    <a:dk1>
      <a:srgbClr val="FFFFFF"/>
    </a:dk1>
    <a:lt1>
      <a:srgbClr val="FFFFFF"/>
    </a:lt1>
    <a:dk2>
      <a:srgbClr val="FFFF99"/>
    </a:dk2>
    <a:lt2>
      <a:srgbClr val="005A58"/>
    </a:lt2>
    <a:accent1>
      <a:srgbClr val="006462"/>
    </a:accent1>
    <a:accent2>
      <a:srgbClr val="6D6FC7"/>
    </a:accent2>
    <a:accent3>
      <a:srgbClr val="FFFFFF"/>
    </a:accent3>
    <a:accent4>
      <a:srgbClr val="DADADA"/>
    </a:accent4>
    <a:accent5>
      <a:srgbClr val="AAB8B7"/>
    </a:accent5>
    <a:accent6>
      <a:srgbClr val="6264B4"/>
    </a:accent6>
    <a:hlink>
      <a:srgbClr val="00FFFF"/>
    </a:hlink>
    <a:folHlink>
      <a:srgbClr val="00FF00"/>
    </a:folHlink>
  </a:clrScheme>
</a:themeOverride>
</file>

<file path=docProps/app.xml><?xml version="1.0" encoding="utf-8"?>
<Properties xmlns="http://schemas.openxmlformats.org/officeDocument/2006/extended-properties" xmlns:vt="http://schemas.openxmlformats.org/officeDocument/2006/docPropsVTypes">
  <TotalTime>12784</TotalTime>
  <Words>805</Words>
  <Application>Microsoft Macintosh PowerPoint</Application>
  <PresentationFormat>On-screen Show (4:3)</PresentationFormat>
  <Paragraphs>113</Paragraphs>
  <Slides>18</Slides>
  <Notes>11</Notes>
  <HiddenSlides>0</HiddenSlides>
  <MMClips>0</MMClips>
  <ScaleCrop>false</ScaleCrop>
  <HeadingPairs>
    <vt:vector size="8" baseType="variant">
      <vt:variant>
        <vt:lpstr>Fonts Used</vt:lpstr>
      </vt:variant>
      <vt:variant>
        <vt:i4>9</vt:i4>
      </vt:variant>
      <vt:variant>
        <vt:lpstr>Theme</vt:lpstr>
      </vt:variant>
      <vt:variant>
        <vt:i4>12</vt:i4>
      </vt:variant>
      <vt:variant>
        <vt:lpstr>Embedded OLE Servers</vt:lpstr>
      </vt:variant>
      <vt:variant>
        <vt:i4>1</vt:i4>
      </vt:variant>
      <vt:variant>
        <vt:lpstr>Slide Titles</vt:lpstr>
      </vt:variant>
      <vt:variant>
        <vt:i4>18</vt:i4>
      </vt:variant>
    </vt:vector>
  </HeadingPairs>
  <TitlesOfParts>
    <vt:vector size="40" baseType="lpstr">
      <vt:lpstr>Arial</vt:lpstr>
      <vt:lpstr>ＭＳ Ｐゴシック</vt:lpstr>
      <vt:lpstr>Tahoma</vt:lpstr>
      <vt:lpstr>Wingdings</vt:lpstr>
      <vt:lpstr>Times New Roman</vt:lpstr>
      <vt:lpstr>Lucida Sans Unicode</vt:lpstr>
      <vt:lpstr>StarSymbol</vt:lpstr>
      <vt:lpstr>Times</vt:lpstr>
      <vt:lpstr>Calibri</vt:lpstr>
      <vt:lpstr>Gleam</vt:lpstr>
      <vt:lpstr>1_Default Design</vt:lpstr>
      <vt:lpstr>2_Office Theme</vt:lpstr>
      <vt:lpstr>2_Default Design</vt:lpstr>
      <vt:lpstr>5_Default Design</vt:lpstr>
      <vt:lpstr>7_Office Theme</vt:lpstr>
      <vt:lpstr>8_Default Design</vt:lpstr>
      <vt:lpstr>1_Office Theme</vt:lpstr>
      <vt:lpstr>Office Theme</vt:lpstr>
      <vt:lpstr>3_Office Theme</vt:lpstr>
      <vt:lpstr>7_Default Design</vt:lpstr>
      <vt:lpstr>10_Default Design</vt:lpstr>
      <vt:lpstr>Microsoft Photo Editor 3.0 Photo</vt:lpstr>
      <vt:lpstr>PowerPoint Presentation</vt:lpstr>
      <vt:lpstr>PowerPoint Presentation</vt:lpstr>
      <vt:lpstr>PowerPoint Presentation</vt:lpstr>
      <vt:lpstr>PowerPoint Presentation</vt:lpstr>
      <vt:lpstr>PowerPoint Presentation</vt:lpstr>
      <vt:lpstr>Tree, Web, or Coral of Life?</vt:lpstr>
      <vt:lpstr>PowerPoint Presentation</vt:lpstr>
      <vt:lpstr>PowerPoint Presentation</vt:lpstr>
      <vt:lpstr>PowerPoint Presentation</vt:lpstr>
      <vt:lpstr>PowerPoint Presentation</vt:lpstr>
      <vt:lpstr>PowerPoint Presentation</vt:lpstr>
      <vt:lpstr>PowerPoint Presentation</vt:lpstr>
      <vt:lpstr>thrRS and serRS phylogeny</vt:lpstr>
      <vt:lpstr>Gene Transfer and Phylogenetic Reconstruction: Friends or Foes?</vt:lpstr>
      <vt:lpstr>PowerPoint Presentation</vt:lpstr>
      <vt:lpstr>PowerPoint Presentation</vt:lpstr>
      <vt:lpstr>PowerPoint Presentation</vt:lpstr>
      <vt:lpstr>PowerPoint Presentation</vt:lpstr>
    </vt:vector>
  </TitlesOfParts>
  <Manager/>
  <Company>University of Connecticut</Company>
  <LinksUpToDate>false</LinksUpToDate>
  <SharedDoc>false</SharedDoc>
  <HyperlinkBase/>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1 discussion ... </dc:title>
  <dc:subject/>
  <dc:creator/>
  <cp:keywords/>
  <dc:description/>
  <cp:lastModifiedBy>Gogarten, J. Peter</cp:lastModifiedBy>
  <cp:revision>82</cp:revision>
  <cp:lastPrinted>2008-06-30T22:04:54Z</cp:lastPrinted>
  <dcterms:created xsi:type="dcterms:W3CDTF">2010-08-23T20:57:18Z</dcterms:created>
  <dcterms:modified xsi:type="dcterms:W3CDTF">2016-09-21T14:34:08Z</dcterms:modified>
  <cp:category/>
</cp:coreProperties>
</file>